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59" r:id="rId3"/>
    <p:sldId id="258" r:id="rId4"/>
    <p:sldId id="272" r:id="rId5"/>
    <p:sldId id="273" r:id="rId6"/>
    <p:sldId id="263" r:id="rId7"/>
    <p:sldId id="261" r:id="rId8"/>
    <p:sldId id="268" r:id="rId9"/>
    <p:sldId id="264" r:id="rId10"/>
    <p:sldId id="275" r:id="rId11"/>
    <p:sldId id="274" r:id="rId12"/>
    <p:sldId id="270" r:id="rId13"/>
    <p:sldId id="267" r:id="rId14"/>
    <p:sldId id="271" r:id="rId15"/>
    <p:sldId id="262" r:id="rId16"/>
    <p:sldId id="269" r:id="rId17"/>
    <p:sldId id="265" r:id="rId18"/>
    <p:sldId id="260"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B7948-6D0C-455D-A791-8A2AF67A1E3B}"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0ACD8A38-6944-4203-92F4-233324850B75}">
      <dgm:prSet phldrT="[Text]" custT="1"/>
      <dgm:spPr/>
      <dgm:t>
        <a:bodyPr/>
        <a:lstStyle/>
        <a:p>
          <a:r>
            <a:rPr lang="en-US" sz="2400" b="1" u="sng" dirty="0" smtClean="0">
              <a:solidFill>
                <a:schemeClr val="bg1"/>
              </a:solidFill>
              <a:latin typeface="Times New Roman" panose="02020603050405020304" pitchFamily="18" charset="0"/>
              <a:cs typeface="Times New Roman" panose="02020603050405020304" pitchFamily="18" charset="0"/>
            </a:rPr>
            <a:t>Data Collection</a:t>
          </a:r>
          <a:endParaRPr lang="en-US" sz="2400" b="1" u="sng" dirty="0">
            <a:solidFill>
              <a:schemeClr val="bg1"/>
            </a:solidFill>
            <a:latin typeface="Times New Roman" panose="02020603050405020304" pitchFamily="18" charset="0"/>
            <a:cs typeface="Times New Roman" panose="02020603050405020304" pitchFamily="18" charset="0"/>
          </a:endParaRPr>
        </a:p>
      </dgm:t>
    </dgm:pt>
    <dgm:pt modelId="{1F05BCAA-35B9-4F07-B809-58BADE8AFA77}" type="parTrans" cxnId="{C742A162-F9B9-498C-A572-80FDD2362871}">
      <dgm:prSet/>
      <dgm:spPr/>
      <dgm:t>
        <a:bodyPr/>
        <a:lstStyle/>
        <a:p>
          <a:endParaRPr lang="en-US"/>
        </a:p>
      </dgm:t>
    </dgm:pt>
    <dgm:pt modelId="{2435F009-5F4C-4165-923E-E06078751D8D}" type="sibTrans" cxnId="{C742A162-F9B9-498C-A572-80FDD2362871}">
      <dgm:prSet/>
      <dgm:spPr/>
      <dgm:t>
        <a:bodyPr/>
        <a:lstStyle/>
        <a:p>
          <a:endParaRPr lang="en-US"/>
        </a:p>
      </dgm:t>
    </dgm:pt>
    <dgm:pt modelId="{40655723-CBFF-40E8-8E92-5EEE344F66EB}">
      <dgm:prSet phldrT="[Text]" custT="1"/>
      <dgm:spPr/>
      <dgm:t>
        <a:bodyPr/>
        <a:lstStyle/>
        <a:p>
          <a:r>
            <a:rPr lang="en-US" sz="1800" dirty="0" smtClean="0">
              <a:latin typeface="Times New Roman" panose="02020603050405020304" pitchFamily="18" charset="0"/>
              <a:cs typeface="Times New Roman" panose="02020603050405020304" pitchFamily="18" charset="0"/>
            </a:rPr>
            <a:t>We are going to deal with spatiotemporal data which is going to be collected from archives.</a:t>
          </a:r>
        </a:p>
        <a:p>
          <a:r>
            <a:rPr lang="en-US" sz="1800" dirty="0" smtClean="0">
              <a:latin typeface="Times New Roman" panose="02020603050405020304" pitchFamily="18" charset="0"/>
              <a:cs typeface="Times New Roman" panose="02020603050405020304" pitchFamily="18" charset="0"/>
            </a:rPr>
            <a:t>For different parameters we are going to use data products from different satellite for example </a:t>
          </a:r>
          <a:r>
            <a:rPr lang="en-US" sz="1800" b="0" i="0" dirty="0" smtClean="0">
              <a:latin typeface="Times New Roman" panose="02020603050405020304" pitchFamily="18" charset="0"/>
              <a:cs typeface="Times New Roman" panose="02020603050405020304" pitchFamily="18" charset="0"/>
            </a:rPr>
            <a:t>MOD11A2.006 Terra and Aqua Land Surface Temperature and Emissivity 8-Day Global 1km</a:t>
          </a:r>
        </a:p>
        <a:p>
          <a:r>
            <a:rPr lang="en-US" sz="1800" dirty="0" smtClean="0">
              <a:latin typeface="Times New Roman" panose="02020603050405020304" pitchFamily="18" charset="0"/>
              <a:cs typeface="Times New Roman" panose="02020603050405020304" pitchFamily="18" charset="0"/>
            </a:rPr>
            <a:t>We would have yearly composites of data </a:t>
          </a:r>
          <a:endParaRPr lang="en-US" sz="1800" dirty="0">
            <a:latin typeface="Times New Roman" panose="02020603050405020304" pitchFamily="18" charset="0"/>
            <a:cs typeface="Times New Roman" panose="02020603050405020304" pitchFamily="18" charset="0"/>
          </a:endParaRPr>
        </a:p>
      </dgm:t>
    </dgm:pt>
    <dgm:pt modelId="{357AE750-67EE-467B-8DBD-8CB52BC762E9}" type="parTrans" cxnId="{F47CAAEB-CF27-42F1-9AA0-ED1693EB2A5C}">
      <dgm:prSet/>
      <dgm:spPr/>
      <dgm:t>
        <a:bodyPr/>
        <a:lstStyle/>
        <a:p>
          <a:endParaRPr lang="en-US"/>
        </a:p>
      </dgm:t>
    </dgm:pt>
    <dgm:pt modelId="{E50E5AC8-4612-43E3-A8FB-D020AA809E52}" type="sibTrans" cxnId="{F47CAAEB-CF27-42F1-9AA0-ED1693EB2A5C}">
      <dgm:prSet/>
      <dgm:spPr/>
      <dgm:t>
        <a:bodyPr/>
        <a:lstStyle/>
        <a:p>
          <a:endParaRPr lang="en-US"/>
        </a:p>
      </dgm:t>
    </dgm:pt>
    <dgm:pt modelId="{29250DF2-1A1E-4642-B8A4-5AC8339FEFFC}">
      <dgm:prSet phldrT="[Text]" custT="1"/>
      <dgm:spPr/>
      <dgm:t>
        <a:bodyPr/>
        <a:lstStyle/>
        <a:p>
          <a:r>
            <a:rPr lang="en-US" sz="2400" b="1" u="sng" dirty="0" smtClean="0">
              <a:solidFill>
                <a:schemeClr val="bg1"/>
              </a:solidFill>
              <a:latin typeface="Times New Roman" panose="02020603050405020304" pitchFamily="18" charset="0"/>
              <a:cs typeface="Times New Roman" panose="02020603050405020304" pitchFamily="18" charset="0"/>
            </a:rPr>
            <a:t>Creation of thematic maps</a:t>
          </a:r>
          <a:endParaRPr lang="en-US" sz="2400" b="1" u="sng" dirty="0">
            <a:solidFill>
              <a:schemeClr val="bg1"/>
            </a:solidFill>
            <a:latin typeface="Times New Roman" panose="02020603050405020304" pitchFamily="18" charset="0"/>
            <a:cs typeface="Times New Roman" panose="02020603050405020304" pitchFamily="18" charset="0"/>
          </a:endParaRPr>
        </a:p>
      </dgm:t>
    </dgm:pt>
    <dgm:pt modelId="{16EED0F8-AF29-4D24-9FF0-7F09C8AE70CA}" type="parTrans" cxnId="{41D602D1-AFB1-4B32-BD15-9566639C9DB6}">
      <dgm:prSet/>
      <dgm:spPr/>
      <dgm:t>
        <a:bodyPr/>
        <a:lstStyle/>
        <a:p>
          <a:endParaRPr lang="en-US"/>
        </a:p>
      </dgm:t>
    </dgm:pt>
    <dgm:pt modelId="{AEB29960-7A8A-4C53-BB12-B2AD5978F8A2}" type="sibTrans" cxnId="{41D602D1-AFB1-4B32-BD15-9566639C9DB6}">
      <dgm:prSet/>
      <dgm:spPr/>
      <dgm:t>
        <a:bodyPr/>
        <a:lstStyle/>
        <a:p>
          <a:endParaRPr lang="en-US"/>
        </a:p>
      </dgm:t>
    </dgm:pt>
    <dgm:pt modelId="{650BD9F6-9593-45F7-9082-FF7792DB47DB}">
      <dgm:prSet phldrT="[Text]" custT="1"/>
      <dgm:spPr/>
      <dgm:t>
        <a:bodyPr/>
        <a:lstStyle/>
        <a:p>
          <a:r>
            <a:rPr lang="en-US" sz="1800" dirty="0" smtClean="0">
              <a:latin typeface="Times New Roman" panose="02020603050405020304" pitchFamily="18" charset="0"/>
              <a:cs typeface="Times New Roman" panose="02020603050405020304" pitchFamily="18" charset="0"/>
            </a:rPr>
            <a:t>After data acquisition the data is going to be used in the creation of thematic maps.</a:t>
          </a:r>
        </a:p>
        <a:p>
          <a:r>
            <a:rPr lang="en-US" sz="1800" dirty="0" smtClean="0">
              <a:latin typeface="Times New Roman" panose="02020603050405020304" pitchFamily="18" charset="0"/>
              <a:cs typeface="Times New Roman" panose="02020603050405020304" pitchFamily="18" charset="0"/>
            </a:rPr>
            <a:t>Thematic maps are going to be generated through the use of Software and online libraries(for JavaScript)</a:t>
          </a:r>
        </a:p>
        <a:p>
          <a:r>
            <a:rPr lang="en-US" sz="1800" dirty="0" smtClean="0">
              <a:latin typeface="Times New Roman" panose="02020603050405020304" pitchFamily="18" charset="0"/>
              <a:cs typeface="Times New Roman" panose="02020603050405020304" pitchFamily="18" charset="0"/>
            </a:rPr>
            <a:t>Software's like Qgis or ArcMap are going to be utilized for creation of the maps.</a:t>
          </a:r>
        </a:p>
        <a:p>
          <a:r>
            <a:rPr lang="en-US" sz="1800" dirty="0" smtClean="0">
              <a:latin typeface="Times New Roman" panose="02020603050405020304" pitchFamily="18" charset="0"/>
              <a:cs typeface="Times New Roman" panose="02020603050405020304" pitchFamily="18" charset="0"/>
            </a:rPr>
            <a:t>The open source libraries are going to be utilized to make the  map interactive</a:t>
          </a:r>
          <a:endParaRPr lang="en-US" sz="1800" dirty="0">
            <a:latin typeface="Times New Roman" panose="02020603050405020304" pitchFamily="18" charset="0"/>
            <a:cs typeface="Times New Roman" panose="02020603050405020304" pitchFamily="18" charset="0"/>
          </a:endParaRPr>
        </a:p>
      </dgm:t>
    </dgm:pt>
    <dgm:pt modelId="{9BC605CE-92EF-4BE3-8268-5A275C073098}" type="parTrans" cxnId="{D2C895AA-0CCD-4DB1-8964-6A42EC7354DD}">
      <dgm:prSet/>
      <dgm:spPr/>
      <dgm:t>
        <a:bodyPr/>
        <a:lstStyle/>
        <a:p>
          <a:endParaRPr lang="en-US"/>
        </a:p>
      </dgm:t>
    </dgm:pt>
    <dgm:pt modelId="{0B5D810C-6336-4657-97B6-3AA04F822EE6}" type="sibTrans" cxnId="{D2C895AA-0CCD-4DB1-8964-6A42EC7354DD}">
      <dgm:prSet/>
      <dgm:spPr/>
      <dgm:t>
        <a:bodyPr/>
        <a:lstStyle/>
        <a:p>
          <a:endParaRPr lang="en-US"/>
        </a:p>
      </dgm:t>
    </dgm:pt>
    <dgm:pt modelId="{17C7796C-C9B9-48F3-B5DD-900A2DB50BB6}">
      <dgm:prSet phldrT="[Text]" custT="1"/>
      <dgm:spPr/>
      <dgm:t>
        <a:bodyPr/>
        <a:lstStyle/>
        <a:p>
          <a:r>
            <a:rPr lang="en-US" sz="2400" b="1" u="sng" dirty="0" smtClean="0">
              <a:solidFill>
                <a:schemeClr val="bg1"/>
              </a:solidFill>
              <a:latin typeface="Times New Roman" panose="02020603050405020304" pitchFamily="18" charset="0"/>
              <a:cs typeface="Times New Roman" panose="02020603050405020304" pitchFamily="18" charset="0"/>
            </a:rPr>
            <a:t>Web portal design and development</a:t>
          </a:r>
          <a:endParaRPr lang="en-US" sz="2400" b="1" u="sng" dirty="0">
            <a:solidFill>
              <a:schemeClr val="bg1"/>
            </a:solidFill>
            <a:latin typeface="Times New Roman" panose="02020603050405020304" pitchFamily="18" charset="0"/>
            <a:cs typeface="Times New Roman" panose="02020603050405020304" pitchFamily="18" charset="0"/>
          </a:endParaRPr>
        </a:p>
      </dgm:t>
    </dgm:pt>
    <dgm:pt modelId="{22546A00-9807-4FCB-8C5A-C0971127F1A8}" type="parTrans" cxnId="{59A1EFA0-8FD5-481D-AFCF-7904131F95E2}">
      <dgm:prSet/>
      <dgm:spPr/>
      <dgm:t>
        <a:bodyPr/>
        <a:lstStyle/>
        <a:p>
          <a:endParaRPr lang="en-US"/>
        </a:p>
      </dgm:t>
    </dgm:pt>
    <dgm:pt modelId="{CC36B6E7-C48E-42D8-A64E-40F80AE06C6D}" type="sibTrans" cxnId="{59A1EFA0-8FD5-481D-AFCF-7904131F95E2}">
      <dgm:prSet/>
      <dgm:spPr/>
      <dgm:t>
        <a:bodyPr/>
        <a:lstStyle/>
        <a:p>
          <a:endParaRPr lang="en-US"/>
        </a:p>
      </dgm:t>
    </dgm:pt>
    <dgm:pt modelId="{E9B22112-E606-43E3-A735-1EAF7AAA7D46}">
      <dgm:prSet phldrT="[Text]" custT="1"/>
      <dgm:spPr/>
      <dgm:t>
        <a:bodyPr/>
        <a:lstStyle/>
        <a:p>
          <a:pPr algn="l"/>
          <a:r>
            <a:rPr lang="en-US" sz="1800" dirty="0" smtClean="0">
              <a:latin typeface="Times New Roman" panose="02020603050405020304" pitchFamily="18" charset="0"/>
              <a:cs typeface="Times New Roman" panose="02020603050405020304" pitchFamily="18" charset="0"/>
            </a:rPr>
            <a:t>The design and development would be done through utilizing CSS, HTML, JavaScript along with Bootstrap</a:t>
          </a:r>
        </a:p>
        <a:p>
          <a:pPr algn="l"/>
          <a:r>
            <a:rPr lang="en-US" sz="1800" dirty="0" smtClean="0">
              <a:latin typeface="Times New Roman" panose="02020603050405020304" pitchFamily="18" charset="0"/>
              <a:cs typeface="Times New Roman" panose="02020603050405020304" pitchFamily="18" charset="0"/>
            </a:rPr>
            <a:t>The editors which are going to be utilized mostly are Sublime text 3,notepad and visual studio</a:t>
          </a:r>
          <a:endParaRPr lang="en-US" sz="1800" dirty="0"/>
        </a:p>
      </dgm:t>
    </dgm:pt>
    <dgm:pt modelId="{B50EBFEC-0874-46B4-AC8B-0D8F1FF15124}" type="parTrans" cxnId="{AD6BEF23-5201-44B4-AF99-8B3C60374C8A}">
      <dgm:prSet/>
      <dgm:spPr/>
      <dgm:t>
        <a:bodyPr/>
        <a:lstStyle/>
        <a:p>
          <a:endParaRPr lang="en-US"/>
        </a:p>
      </dgm:t>
    </dgm:pt>
    <dgm:pt modelId="{3058D7F6-F9D6-430A-AA99-5FEC71A88FE9}" type="sibTrans" cxnId="{AD6BEF23-5201-44B4-AF99-8B3C60374C8A}">
      <dgm:prSet/>
      <dgm:spPr/>
      <dgm:t>
        <a:bodyPr/>
        <a:lstStyle/>
        <a:p>
          <a:endParaRPr lang="en-US"/>
        </a:p>
      </dgm:t>
    </dgm:pt>
    <dgm:pt modelId="{EA48B214-E2D9-401D-9BF4-06A8B3A639AE}" type="pres">
      <dgm:prSet presAssocID="{09BB7948-6D0C-455D-A791-8A2AF67A1E3B}" presName="Name0" presStyleCnt="0">
        <dgm:presLayoutVars>
          <dgm:dir/>
          <dgm:animLvl val="lvl"/>
          <dgm:resizeHandles val="exact"/>
        </dgm:presLayoutVars>
      </dgm:prSet>
      <dgm:spPr/>
      <dgm:t>
        <a:bodyPr/>
        <a:lstStyle/>
        <a:p>
          <a:endParaRPr lang="en-US"/>
        </a:p>
      </dgm:t>
    </dgm:pt>
    <dgm:pt modelId="{1F97296F-1B0B-4470-BB97-9F2480D95B5A}" type="pres">
      <dgm:prSet presAssocID="{0ACD8A38-6944-4203-92F4-233324850B75}" presName="compositeNode" presStyleCnt="0">
        <dgm:presLayoutVars>
          <dgm:bulletEnabled val="1"/>
        </dgm:presLayoutVars>
      </dgm:prSet>
      <dgm:spPr/>
    </dgm:pt>
    <dgm:pt modelId="{31EFD50B-CEA7-4753-98DF-A6EDA236E660}" type="pres">
      <dgm:prSet presAssocID="{0ACD8A38-6944-4203-92F4-233324850B75}" presName="bgRect" presStyleLbl="node1" presStyleIdx="0" presStyleCnt="3" custScaleX="66395"/>
      <dgm:spPr/>
      <dgm:t>
        <a:bodyPr/>
        <a:lstStyle/>
        <a:p>
          <a:endParaRPr lang="en-US"/>
        </a:p>
      </dgm:t>
    </dgm:pt>
    <dgm:pt modelId="{403A10B6-A66A-4907-BCA2-1048762CF056}" type="pres">
      <dgm:prSet presAssocID="{0ACD8A38-6944-4203-92F4-233324850B75}" presName="parentNode" presStyleLbl="node1" presStyleIdx="0" presStyleCnt="3">
        <dgm:presLayoutVars>
          <dgm:chMax val="0"/>
          <dgm:bulletEnabled val="1"/>
        </dgm:presLayoutVars>
      </dgm:prSet>
      <dgm:spPr/>
      <dgm:t>
        <a:bodyPr/>
        <a:lstStyle/>
        <a:p>
          <a:endParaRPr lang="en-US"/>
        </a:p>
      </dgm:t>
    </dgm:pt>
    <dgm:pt modelId="{E79A41FB-4527-4DC5-BA2E-7C327751DF3D}" type="pres">
      <dgm:prSet presAssocID="{0ACD8A38-6944-4203-92F4-233324850B75}" presName="childNode" presStyleLbl="node1" presStyleIdx="0" presStyleCnt="3">
        <dgm:presLayoutVars>
          <dgm:bulletEnabled val="1"/>
        </dgm:presLayoutVars>
      </dgm:prSet>
      <dgm:spPr/>
      <dgm:t>
        <a:bodyPr/>
        <a:lstStyle/>
        <a:p>
          <a:endParaRPr lang="en-US"/>
        </a:p>
      </dgm:t>
    </dgm:pt>
    <dgm:pt modelId="{F9A2D206-FC62-4751-AB24-C6C08DD6BED3}" type="pres">
      <dgm:prSet presAssocID="{2435F009-5F4C-4165-923E-E06078751D8D}" presName="hSp" presStyleCnt="0"/>
      <dgm:spPr/>
    </dgm:pt>
    <dgm:pt modelId="{CB1D38F0-E9DC-4110-9E3F-4E814189DDF9}" type="pres">
      <dgm:prSet presAssocID="{2435F009-5F4C-4165-923E-E06078751D8D}" presName="vProcSp" presStyleCnt="0"/>
      <dgm:spPr/>
    </dgm:pt>
    <dgm:pt modelId="{43AB16E9-A602-4BF8-B169-D544039F6317}" type="pres">
      <dgm:prSet presAssocID="{2435F009-5F4C-4165-923E-E06078751D8D}" presName="vSp1" presStyleCnt="0"/>
      <dgm:spPr/>
    </dgm:pt>
    <dgm:pt modelId="{8860F48C-F5AF-45E9-8BD7-2B717F935491}" type="pres">
      <dgm:prSet presAssocID="{2435F009-5F4C-4165-923E-E06078751D8D}" presName="simulatedConn" presStyleLbl="solidFgAcc1" presStyleIdx="0" presStyleCnt="2"/>
      <dgm:spPr/>
    </dgm:pt>
    <dgm:pt modelId="{D39887B1-150C-4F27-98C2-7A8AD4D26012}" type="pres">
      <dgm:prSet presAssocID="{2435F009-5F4C-4165-923E-E06078751D8D}" presName="vSp2" presStyleCnt="0"/>
      <dgm:spPr/>
    </dgm:pt>
    <dgm:pt modelId="{2B045AB3-5BDD-4036-90EE-D80F90D40381}" type="pres">
      <dgm:prSet presAssocID="{2435F009-5F4C-4165-923E-E06078751D8D}" presName="sibTrans" presStyleCnt="0"/>
      <dgm:spPr/>
    </dgm:pt>
    <dgm:pt modelId="{FA41C5ED-462A-430F-87CF-060B3C4C5DE9}" type="pres">
      <dgm:prSet presAssocID="{29250DF2-1A1E-4642-B8A4-5AC8339FEFFC}" presName="compositeNode" presStyleCnt="0">
        <dgm:presLayoutVars>
          <dgm:bulletEnabled val="1"/>
        </dgm:presLayoutVars>
      </dgm:prSet>
      <dgm:spPr/>
    </dgm:pt>
    <dgm:pt modelId="{73479E00-3459-4262-98FC-A376D689C7AB}" type="pres">
      <dgm:prSet presAssocID="{29250DF2-1A1E-4642-B8A4-5AC8339FEFFC}" presName="bgRect" presStyleLbl="node1" presStyleIdx="1" presStyleCnt="3" custScaleX="82909"/>
      <dgm:spPr/>
      <dgm:t>
        <a:bodyPr/>
        <a:lstStyle/>
        <a:p>
          <a:endParaRPr lang="en-US"/>
        </a:p>
      </dgm:t>
    </dgm:pt>
    <dgm:pt modelId="{DFB2D6A6-3A74-4225-B5AE-FE3A2636BAF0}" type="pres">
      <dgm:prSet presAssocID="{29250DF2-1A1E-4642-B8A4-5AC8339FEFFC}" presName="parentNode" presStyleLbl="node1" presStyleIdx="1" presStyleCnt="3">
        <dgm:presLayoutVars>
          <dgm:chMax val="0"/>
          <dgm:bulletEnabled val="1"/>
        </dgm:presLayoutVars>
      </dgm:prSet>
      <dgm:spPr/>
      <dgm:t>
        <a:bodyPr/>
        <a:lstStyle/>
        <a:p>
          <a:endParaRPr lang="en-US"/>
        </a:p>
      </dgm:t>
    </dgm:pt>
    <dgm:pt modelId="{DAB131A7-D578-450D-9257-063CE425A63F}" type="pres">
      <dgm:prSet presAssocID="{29250DF2-1A1E-4642-B8A4-5AC8339FEFFC}" presName="childNode" presStyleLbl="node1" presStyleIdx="1" presStyleCnt="3">
        <dgm:presLayoutVars>
          <dgm:bulletEnabled val="1"/>
        </dgm:presLayoutVars>
      </dgm:prSet>
      <dgm:spPr/>
      <dgm:t>
        <a:bodyPr/>
        <a:lstStyle/>
        <a:p>
          <a:endParaRPr lang="en-US"/>
        </a:p>
      </dgm:t>
    </dgm:pt>
    <dgm:pt modelId="{3FA7FF56-04F8-4F35-B376-D3C868874034}" type="pres">
      <dgm:prSet presAssocID="{AEB29960-7A8A-4C53-BB12-B2AD5978F8A2}" presName="hSp" presStyleCnt="0"/>
      <dgm:spPr/>
    </dgm:pt>
    <dgm:pt modelId="{79DCC7A5-00C6-4C8F-849D-A8BE5BDB0193}" type="pres">
      <dgm:prSet presAssocID="{AEB29960-7A8A-4C53-BB12-B2AD5978F8A2}" presName="vProcSp" presStyleCnt="0"/>
      <dgm:spPr/>
    </dgm:pt>
    <dgm:pt modelId="{4D37DF99-BFC3-4542-AF8C-BAAD4D43E7DE}" type="pres">
      <dgm:prSet presAssocID="{AEB29960-7A8A-4C53-BB12-B2AD5978F8A2}" presName="vSp1" presStyleCnt="0"/>
      <dgm:spPr/>
    </dgm:pt>
    <dgm:pt modelId="{E1C6F6A4-9EAC-442B-B6FD-6D7E42EFFB2E}" type="pres">
      <dgm:prSet presAssocID="{AEB29960-7A8A-4C53-BB12-B2AD5978F8A2}" presName="simulatedConn" presStyleLbl="solidFgAcc1" presStyleIdx="1" presStyleCnt="2"/>
      <dgm:spPr/>
    </dgm:pt>
    <dgm:pt modelId="{D8FA9C8B-9D0B-4352-AF43-0E83D0E67DCB}" type="pres">
      <dgm:prSet presAssocID="{AEB29960-7A8A-4C53-BB12-B2AD5978F8A2}" presName="vSp2" presStyleCnt="0"/>
      <dgm:spPr/>
    </dgm:pt>
    <dgm:pt modelId="{2036BB40-5C40-467B-A8B5-716FAEAA80EF}" type="pres">
      <dgm:prSet presAssocID="{AEB29960-7A8A-4C53-BB12-B2AD5978F8A2}" presName="sibTrans" presStyleCnt="0"/>
      <dgm:spPr/>
    </dgm:pt>
    <dgm:pt modelId="{30159C45-F273-4917-A6DF-B1D632B0F002}" type="pres">
      <dgm:prSet presAssocID="{17C7796C-C9B9-48F3-B5DD-900A2DB50BB6}" presName="compositeNode" presStyleCnt="0">
        <dgm:presLayoutVars>
          <dgm:bulletEnabled val="1"/>
        </dgm:presLayoutVars>
      </dgm:prSet>
      <dgm:spPr/>
    </dgm:pt>
    <dgm:pt modelId="{F7DEAF0E-16F8-4349-A442-BFB01EE92F37}" type="pres">
      <dgm:prSet presAssocID="{17C7796C-C9B9-48F3-B5DD-900A2DB50BB6}" presName="bgRect" presStyleLbl="node1" presStyleIdx="2" presStyleCnt="3"/>
      <dgm:spPr/>
      <dgm:t>
        <a:bodyPr/>
        <a:lstStyle/>
        <a:p>
          <a:endParaRPr lang="en-US"/>
        </a:p>
      </dgm:t>
    </dgm:pt>
    <dgm:pt modelId="{5BC5F9FA-5182-412C-826D-2D8BBB87A146}" type="pres">
      <dgm:prSet presAssocID="{17C7796C-C9B9-48F3-B5DD-900A2DB50BB6}" presName="parentNode" presStyleLbl="node1" presStyleIdx="2" presStyleCnt="3">
        <dgm:presLayoutVars>
          <dgm:chMax val="0"/>
          <dgm:bulletEnabled val="1"/>
        </dgm:presLayoutVars>
      </dgm:prSet>
      <dgm:spPr/>
      <dgm:t>
        <a:bodyPr/>
        <a:lstStyle/>
        <a:p>
          <a:endParaRPr lang="en-US"/>
        </a:p>
      </dgm:t>
    </dgm:pt>
    <dgm:pt modelId="{09C1BC97-4851-48AC-A36B-A4A439C0B88F}" type="pres">
      <dgm:prSet presAssocID="{17C7796C-C9B9-48F3-B5DD-900A2DB50BB6}" presName="childNode" presStyleLbl="node1" presStyleIdx="2" presStyleCnt="3">
        <dgm:presLayoutVars>
          <dgm:bulletEnabled val="1"/>
        </dgm:presLayoutVars>
      </dgm:prSet>
      <dgm:spPr/>
      <dgm:t>
        <a:bodyPr/>
        <a:lstStyle/>
        <a:p>
          <a:endParaRPr lang="en-US"/>
        </a:p>
      </dgm:t>
    </dgm:pt>
  </dgm:ptLst>
  <dgm:cxnLst>
    <dgm:cxn modelId="{59A1EFA0-8FD5-481D-AFCF-7904131F95E2}" srcId="{09BB7948-6D0C-455D-A791-8A2AF67A1E3B}" destId="{17C7796C-C9B9-48F3-B5DD-900A2DB50BB6}" srcOrd="2" destOrd="0" parTransId="{22546A00-9807-4FCB-8C5A-C0971127F1A8}" sibTransId="{CC36B6E7-C48E-42D8-A64E-40F80AE06C6D}"/>
    <dgm:cxn modelId="{95FC8AF7-EC66-4E18-AAC8-004084215745}" type="presOf" srcId="{40655723-CBFF-40E8-8E92-5EEE344F66EB}" destId="{E79A41FB-4527-4DC5-BA2E-7C327751DF3D}" srcOrd="0" destOrd="0" presId="urn:microsoft.com/office/officeart/2005/8/layout/hProcess7"/>
    <dgm:cxn modelId="{88DD11C7-A13E-47AA-B68E-84D48EBB1E4F}" type="presOf" srcId="{0ACD8A38-6944-4203-92F4-233324850B75}" destId="{403A10B6-A66A-4907-BCA2-1048762CF056}" srcOrd="1" destOrd="0" presId="urn:microsoft.com/office/officeart/2005/8/layout/hProcess7"/>
    <dgm:cxn modelId="{C6EFB89B-D411-4814-8F49-D9B21CCD56D7}" type="presOf" srcId="{0ACD8A38-6944-4203-92F4-233324850B75}" destId="{31EFD50B-CEA7-4753-98DF-A6EDA236E660}" srcOrd="0" destOrd="0" presId="urn:microsoft.com/office/officeart/2005/8/layout/hProcess7"/>
    <dgm:cxn modelId="{035C9DA1-2D93-4A6C-895F-7243A19542EF}" type="presOf" srcId="{29250DF2-1A1E-4642-B8A4-5AC8339FEFFC}" destId="{73479E00-3459-4262-98FC-A376D689C7AB}" srcOrd="0" destOrd="0" presId="urn:microsoft.com/office/officeart/2005/8/layout/hProcess7"/>
    <dgm:cxn modelId="{EC002483-E64D-4062-BBAD-68FFDE387938}" type="presOf" srcId="{650BD9F6-9593-45F7-9082-FF7792DB47DB}" destId="{DAB131A7-D578-450D-9257-063CE425A63F}" srcOrd="0" destOrd="0" presId="urn:microsoft.com/office/officeart/2005/8/layout/hProcess7"/>
    <dgm:cxn modelId="{F6355867-DDB9-4EB0-895A-A4710602DE3F}" type="presOf" srcId="{E9B22112-E606-43E3-A735-1EAF7AAA7D46}" destId="{09C1BC97-4851-48AC-A36B-A4A439C0B88F}" srcOrd="0" destOrd="0" presId="urn:microsoft.com/office/officeart/2005/8/layout/hProcess7"/>
    <dgm:cxn modelId="{AD6BEF23-5201-44B4-AF99-8B3C60374C8A}" srcId="{17C7796C-C9B9-48F3-B5DD-900A2DB50BB6}" destId="{E9B22112-E606-43E3-A735-1EAF7AAA7D46}" srcOrd="0" destOrd="0" parTransId="{B50EBFEC-0874-46B4-AC8B-0D8F1FF15124}" sibTransId="{3058D7F6-F9D6-430A-AA99-5FEC71A88FE9}"/>
    <dgm:cxn modelId="{D2C895AA-0CCD-4DB1-8964-6A42EC7354DD}" srcId="{29250DF2-1A1E-4642-B8A4-5AC8339FEFFC}" destId="{650BD9F6-9593-45F7-9082-FF7792DB47DB}" srcOrd="0" destOrd="0" parTransId="{9BC605CE-92EF-4BE3-8268-5A275C073098}" sibTransId="{0B5D810C-6336-4657-97B6-3AA04F822EE6}"/>
    <dgm:cxn modelId="{41D602D1-AFB1-4B32-BD15-9566639C9DB6}" srcId="{09BB7948-6D0C-455D-A791-8A2AF67A1E3B}" destId="{29250DF2-1A1E-4642-B8A4-5AC8339FEFFC}" srcOrd="1" destOrd="0" parTransId="{16EED0F8-AF29-4D24-9FF0-7F09C8AE70CA}" sibTransId="{AEB29960-7A8A-4C53-BB12-B2AD5978F8A2}"/>
    <dgm:cxn modelId="{12ACE8A0-F0AB-4006-BAA9-FA54F56F6954}" type="presOf" srcId="{29250DF2-1A1E-4642-B8A4-5AC8339FEFFC}" destId="{DFB2D6A6-3A74-4225-B5AE-FE3A2636BAF0}" srcOrd="1" destOrd="0" presId="urn:microsoft.com/office/officeart/2005/8/layout/hProcess7"/>
    <dgm:cxn modelId="{B2ED12EE-3DA3-4E8C-811C-DF4048CE0681}" type="presOf" srcId="{17C7796C-C9B9-48F3-B5DD-900A2DB50BB6}" destId="{5BC5F9FA-5182-412C-826D-2D8BBB87A146}" srcOrd="1" destOrd="0" presId="urn:microsoft.com/office/officeart/2005/8/layout/hProcess7"/>
    <dgm:cxn modelId="{F47CAAEB-CF27-42F1-9AA0-ED1693EB2A5C}" srcId="{0ACD8A38-6944-4203-92F4-233324850B75}" destId="{40655723-CBFF-40E8-8E92-5EEE344F66EB}" srcOrd="0" destOrd="0" parTransId="{357AE750-67EE-467B-8DBD-8CB52BC762E9}" sibTransId="{E50E5AC8-4612-43E3-A8FB-D020AA809E52}"/>
    <dgm:cxn modelId="{A42124D1-7942-4D83-9C5C-541A43241F82}" type="presOf" srcId="{09BB7948-6D0C-455D-A791-8A2AF67A1E3B}" destId="{EA48B214-E2D9-401D-9BF4-06A8B3A639AE}" srcOrd="0" destOrd="0" presId="urn:microsoft.com/office/officeart/2005/8/layout/hProcess7"/>
    <dgm:cxn modelId="{C742A162-F9B9-498C-A572-80FDD2362871}" srcId="{09BB7948-6D0C-455D-A791-8A2AF67A1E3B}" destId="{0ACD8A38-6944-4203-92F4-233324850B75}" srcOrd="0" destOrd="0" parTransId="{1F05BCAA-35B9-4F07-B809-58BADE8AFA77}" sibTransId="{2435F009-5F4C-4165-923E-E06078751D8D}"/>
    <dgm:cxn modelId="{779E0C28-CD2E-4103-9421-1F62B9DF1BE0}" type="presOf" srcId="{17C7796C-C9B9-48F3-B5DD-900A2DB50BB6}" destId="{F7DEAF0E-16F8-4349-A442-BFB01EE92F37}" srcOrd="0" destOrd="0" presId="urn:microsoft.com/office/officeart/2005/8/layout/hProcess7"/>
    <dgm:cxn modelId="{75A4F057-3408-4C63-B89B-ED492747D8DD}" type="presParOf" srcId="{EA48B214-E2D9-401D-9BF4-06A8B3A639AE}" destId="{1F97296F-1B0B-4470-BB97-9F2480D95B5A}" srcOrd="0" destOrd="0" presId="urn:microsoft.com/office/officeart/2005/8/layout/hProcess7"/>
    <dgm:cxn modelId="{9DC942C4-8BA6-478B-A6E4-6534C338647C}" type="presParOf" srcId="{1F97296F-1B0B-4470-BB97-9F2480D95B5A}" destId="{31EFD50B-CEA7-4753-98DF-A6EDA236E660}" srcOrd="0" destOrd="0" presId="urn:microsoft.com/office/officeart/2005/8/layout/hProcess7"/>
    <dgm:cxn modelId="{BA7707C7-4D66-4A22-8502-312CF188300B}" type="presParOf" srcId="{1F97296F-1B0B-4470-BB97-9F2480D95B5A}" destId="{403A10B6-A66A-4907-BCA2-1048762CF056}" srcOrd="1" destOrd="0" presId="urn:microsoft.com/office/officeart/2005/8/layout/hProcess7"/>
    <dgm:cxn modelId="{80E19B3B-B840-420C-B355-373CA15D4F57}" type="presParOf" srcId="{1F97296F-1B0B-4470-BB97-9F2480D95B5A}" destId="{E79A41FB-4527-4DC5-BA2E-7C327751DF3D}" srcOrd="2" destOrd="0" presId="urn:microsoft.com/office/officeart/2005/8/layout/hProcess7"/>
    <dgm:cxn modelId="{1077B9FB-C898-42B9-825B-21329441C41A}" type="presParOf" srcId="{EA48B214-E2D9-401D-9BF4-06A8B3A639AE}" destId="{F9A2D206-FC62-4751-AB24-C6C08DD6BED3}" srcOrd="1" destOrd="0" presId="urn:microsoft.com/office/officeart/2005/8/layout/hProcess7"/>
    <dgm:cxn modelId="{AC630D4E-A750-491E-A9B3-8995F3F774FA}" type="presParOf" srcId="{EA48B214-E2D9-401D-9BF4-06A8B3A639AE}" destId="{CB1D38F0-E9DC-4110-9E3F-4E814189DDF9}" srcOrd="2" destOrd="0" presId="urn:microsoft.com/office/officeart/2005/8/layout/hProcess7"/>
    <dgm:cxn modelId="{7160D69B-FA82-441C-8D80-5D053DBC525D}" type="presParOf" srcId="{CB1D38F0-E9DC-4110-9E3F-4E814189DDF9}" destId="{43AB16E9-A602-4BF8-B169-D544039F6317}" srcOrd="0" destOrd="0" presId="urn:microsoft.com/office/officeart/2005/8/layout/hProcess7"/>
    <dgm:cxn modelId="{58FB99FA-6AF0-4AB4-99A4-A94949A1C126}" type="presParOf" srcId="{CB1D38F0-E9DC-4110-9E3F-4E814189DDF9}" destId="{8860F48C-F5AF-45E9-8BD7-2B717F935491}" srcOrd="1" destOrd="0" presId="urn:microsoft.com/office/officeart/2005/8/layout/hProcess7"/>
    <dgm:cxn modelId="{A2920D7B-8D35-4FDF-96A3-AC82B871DDBB}" type="presParOf" srcId="{CB1D38F0-E9DC-4110-9E3F-4E814189DDF9}" destId="{D39887B1-150C-4F27-98C2-7A8AD4D26012}" srcOrd="2" destOrd="0" presId="urn:microsoft.com/office/officeart/2005/8/layout/hProcess7"/>
    <dgm:cxn modelId="{0944D9BE-E3C3-4099-A12C-6BC1A3AB2B6D}" type="presParOf" srcId="{EA48B214-E2D9-401D-9BF4-06A8B3A639AE}" destId="{2B045AB3-5BDD-4036-90EE-D80F90D40381}" srcOrd="3" destOrd="0" presId="urn:microsoft.com/office/officeart/2005/8/layout/hProcess7"/>
    <dgm:cxn modelId="{48122788-70CA-425E-B5A7-90163D6AD63B}" type="presParOf" srcId="{EA48B214-E2D9-401D-9BF4-06A8B3A639AE}" destId="{FA41C5ED-462A-430F-87CF-060B3C4C5DE9}" srcOrd="4" destOrd="0" presId="urn:microsoft.com/office/officeart/2005/8/layout/hProcess7"/>
    <dgm:cxn modelId="{474BD063-A8EB-41FD-B0D7-A73ACAA23C85}" type="presParOf" srcId="{FA41C5ED-462A-430F-87CF-060B3C4C5DE9}" destId="{73479E00-3459-4262-98FC-A376D689C7AB}" srcOrd="0" destOrd="0" presId="urn:microsoft.com/office/officeart/2005/8/layout/hProcess7"/>
    <dgm:cxn modelId="{475144CA-16D5-47EF-BECF-3F0E1C404FE0}" type="presParOf" srcId="{FA41C5ED-462A-430F-87CF-060B3C4C5DE9}" destId="{DFB2D6A6-3A74-4225-B5AE-FE3A2636BAF0}" srcOrd="1" destOrd="0" presId="urn:microsoft.com/office/officeart/2005/8/layout/hProcess7"/>
    <dgm:cxn modelId="{79B5D02B-7E81-499A-99E3-3984098632A2}" type="presParOf" srcId="{FA41C5ED-462A-430F-87CF-060B3C4C5DE9}" destId="{DAB131A7-D578-450D-9257-063CE425A63F}" srcOrd="2" destOrd="0" presId="urn:microsoft.com/office/officeart/2005/8/layout/hProcess7"/>
    <dgm:cxn modelId="{D970FFCC-E145-4198-9ADD-9746C0925AFA}" type="presParOf" srcId="{EA48B214-E2D9-401D-9BF4-06A8B3A639AE}" destId="{3FA7FF56-04F8-4F35-B376-D3C868874034}" srcOrd="5" destOrd="0" presId="urn:microsoft.com/office/officeart/2005/8/layout/hProcess7"/>
    <dgm:cxn modelId="{B63C70C8-A862-449A-876B-33E0534A9B56}" type="presParOf" srcId="{EA48B214-E2D9-401D-9BF4-06A8B3A639AE}" destId="{79DCC7A5-00C6-4C8F-849D-A8BE5BDB0193}" srcOrd="6" destOrd="0" presId="urn:microsoft.com/office/officeart/2005/8/layout/hProcess7"/>
    <dgm:cxn modelId="{6D6FE6E8-F15B-4C32-A4F7-413A68A6A5E2}" type="presParOf" srcId="{79DCC7A5-00C6-4C8F-849D-A8BE5BDB0193}" destId="{4D37DF99-BFC3-4542-AF8C-BAAD4D43E7DE}" srcOrd="0" destOrd="0" presId="urn:microsoft.com/office/officeart/2005/8/layout/hProcess7"/>
    <dgm:cxn modelId="{9322A140-816A-464B-BC26-D0ACBDF28787}" type="presParOf" srcId="{79DCC7A5-00C6-4C8F-849D-A8BE5BDB0193}" destId="{E1C6F6A4-9EAC-442B-B6FD-6D7E42EFFB2E}" srcOrd="1" destOrd="0" presId="urn:microsoft.com/office/officeart/2005/8/layout/hProcess7"/>
    <dgm:cxn modelId="{28BBB0C2-90C6-4252-A6A7-60D0A9DBBE34}" type="presParOf" srcId="{79DCC7A5-00C6-4C8F-849D-A8BE5BDB0193}" destId="{D8FA9C8B-9D0B-4352-AF43-0E83D0E67DCB}" srcOrd="2" destOrd="0" presId="urn:microsoft.com/office/officeart/2005/8/layout/hProcess7"/>
    <dgm:cxn modelId="{71A18A8F-35E1-4756-9CEC-7A9D429650EF}" type="presParOf" srcId="{EA48B214-E2D9-401D-9BF4-06A8B3A639AE}" destId="{2036BB40-5C40-467B-A8B5-716FAEAA80EF}" srcOrd="7" destOrd="0" presId="urn:microsoft.com/office/officeart/2005/8/layout/hProcess7"/>
    <dgm:cxn modelId="{300306B6-C4F9-41F2-A741-33F57FEEBE00}" type="presParOf" srcId="{EA48B214-E2D9-401D-9BF4-06A8B3A639AE}" destId="{30159C45-F273-4917-A6DF-B1D632B0F002}" srcOrd="8" destOrd="0" presId="urn:microsoft.com/office/officeart/2005/8/layout/hProcess7"/>
    <dgm:cxn modelId="{A4F86877-FE7A-44C0-A287-50BDF32DB500}" type="presParOf" srcId="{30159C45-F273-4917-A6DF-B1D632B0F002}" destId="{F7DEAF0E-16F8-4349-A442-BFB01EE92F37}" srcOrd="0" destOrd="0" presId="urn:microsoft.com/office/officeart/2005/8/layout/hProcess7"/>
    <dgm:cxn modelId="{D8E90A9E-7A6A-422A-A20C-F57FA83BD7AD}" type="presParOf" srcId="{30159C45-F273-4917-A6DF-B1D632B0F002}" destId="{5BC5F9FA-5182-412C-826D-2D8BBB87A146}" srcOrd="1" destOrd="0" presId="urn:microsoft.com/office/officeart/2005/8/layout/hProcess7"/>
    <dgm:cxn modelId="{45EC377C-8BBB-4383-9228-7ED860F8E038}" type="presParOf" srcId="{30159C45-F273-4917-A6DF-B1D632B0F002}" destId="{09C1BC97-4851-48AC-A36B-A4A439C0B88F}"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67FB9B-4BBB-432F-BBA4-4F19BBE61F8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F27CA46-43B8-43EB-8DAB-CA5C17BCA76E}">
      <dgm:prSet phldrT="[Text]" custT="1"/>
      <dgm:spPr/>
      <dgm:t>
        <a:bodyPr/>
        <a:lstStyle/>
        <a:p>
          <a:r>
            <a:rPr lang="en-US" sz="1600" b="1" u="sng" dirty="0" smtClean="0">
              <a:latin typeface="Times New Roman" panose="02020603050405020304" pitchFamily="18" charset="0"/>
              <a:cs typeface="Times New Roman" panose="02020603050405020304" pitchFamily="18" charset="0"/>
            </a:rPr>
            <a:t>Data Collection</a:t>
          </a:r>
          <a:endParaRPr lang="en-US" sz="1600" dirty="0"/>
        </a:p>
      </dgm:t>
    </dgm:pt>
    <dgm:pt modelId="{CF5B16D4-465D-4B3F-8B99-439AE440DDC3}" type="parTrans" cxnId="{3F7C8ED5-BCC2-4892-80E0-1B00527BC29C}">
      <dgm:prSet/>
      <dgm:spPr/>
      <dgm:t>
        <a:bodyPr/>
        <a:lstStyle/>
        <a:p>
          <a:endParaRPr lang="en-US"/>
        </a:p>
      </dgm:t>
    </dgm:pt>
    <dgm:pt modelId="{0E5130F6-8FA3-4281-BD0D-AC7E718041EF}" type="sibTrans" cxnId="{3F7C8ED5-BCC2-4892-80E0-1B00527BC29C}">
      <dgm:prSet/>
      <dgm:spPr/>
      <dgm:t>
        <a:bodyPr/>
        <a:lstStyle/>
        <a:p>
          <a:endParaRPr lang="en-US"/>
        </a:p>
      </dgm:t>
    </dgm:pt>
    <dgm:pt modelId="{589C1E7F-84B9-489D-9E24-BBF012AEA3BF}">
      <dgm:prSet phldrT="[Text]" phldr="1"/>
      <dgm:spPr/>
      <dgm:t>
        <a:bodyPr/>
        <a:lstStyle/>
        <a:p>
          <a:endParaRPr lang="en-US" dirty="0"/>
        </a:p>
      </dgm:t>
    </dgm:pt>
    <dgm:pt modelId="{42FA8462-5AFE-419D-9E07-A759D92693CC}" type="parTrans" cxnId="{070DFABB-DF32-4CA9-9196-0B64052EEBF3}">
      <dgm:prSet/>
      <dgm:spPr/>
      <dgm:t>
        <a:bodyPr/>
        <a:lstStyle/>
        <a:p>
          <a:endParaRPr lang="en-US"/>
        </a:p>
      </dgm:t>
    </dgm:pt>
    <dgm:pt modelId="{A18CDC01-3B85-4971-BC32-B2590831C01F}" type="sibTrans" cxnId="{070DFABB-DF32-4CA9-9196-0B64052EEBF3}">
      <dgm:prSet/>
      <dgm:spPr/>
      <dgm:t>
        <a:bodyPr/>
        <a:lstStyle/>
        <a:p>
          <a:endParaRPr lang="en-US"/>
        </a:p>
      </dgm:t>
    </dgm:pt>
    <dgm:pt modelId="{6FBBB28D-CB2C-49BC-BDBC-8170713535F9}">
      <dgm:prSet phldrT="[Text]" phldr="1"/>
      <dgm:spPr/>
      <dgm:t>
        <a:bodyPr/>
        <a:lstStyle/>
        <a:p>
          <a:endParaRPr lang="en-US" dirty="0"/>
        </a:p>
      </dgm:t>
    </dgm:pt>
    <dgm:pt modelId="{C4D40B0F-724B-4FDF-83B4-7DCA8CA39342}" type="parTrans" cxnId="{6E8EDFA3-0DEB-43A4-BA60-B42D92D0B624}">
      <dgm:prSet/>
      <dgm:spPr/>
      <dgm:t>
        <a:bodyPr/>
        <a:lstStyle/>
        <a:p>
          <a:endParaRPr lang="en-US"/>
        </a:p>
      </dgm:t>
    </dgm:pt>
    <dgm:pt modelId="{E211A8F8-D1D3-4973-9F17-F91DC48E6093}" type="sibTrans" cxnId="{6E8EDFA3-0DEB-43A4-BA60-B42D92D0B624}">
      <dgm:prSet/>
      <dgm:spPr/>
      <dgm:t>
        <a:bodyPr/>
        <a:lstStyle/>
        <a:p>
          <a:endParaRPr lang="en-US"/>
        </a:p>
      </dgm:t>
    </dgm:pt>
    <dgm:pt modelId="{EA7B88E6-D6E2-47D3-9802-F75C7E569FE9}">
      <dgm:prSet phldrT="[Text]" custT="1"/>
      <dgm:spPr/>
      <dgm:t>
        <a:bodyPr/>
        <a:lstStyle/>
        <a:p>
          <a:r>
            <a:rPr lang="en-US" sz="1600" b="1" u="sng" dirty="0" smtClean="0">
              <a:latin typeface="Times New Roman" panose="02020603050405020304" pitchFamily="18" charset="0"/>
              <a:cs typeface="Times New Roman" panose="02020603050405020304" pitchFamily="18" charset="0"/>
            </a:rPr>
            <a:t>Creation of thematic maps</a:t>
          </a:r>
          <a:endParaRPr lang="en-US" sz="1600" dirty="0"/>
        </a:p>
      </dgm:t>
    </dgm:pt>
    <dgm:pt modelId="{2685ABDA-02B8-4DE4-A282-AE253839E41C}" type="parTrans" cxnId="{CDCAD6C1-37BB-4769-A0EA-BD31908B43EE}">
      <dgm:prSet/>
      <dgm:spPr/>
      <dgm:t>
        <a:bodyPr/>
        <a:lstStyle/>
        <a:p>
          <a:endParaRPr lang="en-US"/>
        </a:p>
      </dgm:t>
    </dgm:pt>
    <dgm:pt modelId="{3D4E864B-D9AF-4AFB-B082-00077723671D}" type="sibTrans" cxnId="{CDCAD6C1-37BB-4769-A0EA-BD31908B43EE}">
      <dgm:prSet/>
      <dgm:spPr/>
      <dgm:t>
        <a:bodyPr/>
        <a:lstStyle/>
        <a:p>
          <a:endParaRPr lang="en-US"/>
        </a:p>
      </dgm:t>
    </dgm:pt>
    <dgm:pt modelId="{34599A5D-0D9F-47A8-9492-32536190DB29}">
      <dgm:prSet phldrT="[Text]" phldr="1"/>
      <dgm:spPr/>
      <dgm:t>
        <a:bodyPr/>
        <a:lstStyle/>
        <a:p>
          <a:endParaRPr lang="en-US" dirty="0"/>
        </a:p>
      </dgm:t>
    </dgm:pt>
    <dgm:pt modelId="{B1951007-0C32-4CC8-9704-2649B3B0AEA5}" type="parTrans" cxnId="{86430CD9-1AC3-474C-9077-C13ACFFC421D}">
      <dgm:prSet/>
      <dgm:spPr/>
      <dgm:t>
        <a:bodyPr/>
        <a:lstStyle/>
        <a:p>
          <a:endParaRPr lang="en-US"/>
        </a:p>
      </dgm:t>
    </dgm:pt>
    <dgm:pt modelId="{193BDD31-6179-47EA-8AD5-CD501F469AB1}" type="sibTrans" cxnId="{86430CD9-1AC3-474C-9077-C13ACFFC421D}">
      <dgm:prSet/>
      <dgm:spPr/>
      <dgm:t>
        <a:bodyPr/>
        <a:lstStyle/>
        <a:p>
          <a:endParaRPr lang="en-US"/>
        </a:p>
      </dgm:t>
    </dgm:pt>
    <dgm:pt modelId="{BA08408C-44CA-4690-BB97-AF1296DEAE2F}">
      <dgm:prSet phldrT="[Text]" phldr="1"/>
      <dgm:spPr/>
      <dgm:t>
        <a:bodyPr/>
        <a:lstStyle/>
        <a:p>
          <a:endParaRPr lang="en-US" dirty="0"/>
        </a:p>
      </dgm:t>
    </dgm:pt>
    <dgm:pt modelId="{EA612407-2654-4A81-8CCE-B39C2226B85D}" type="parTrans" cxnId="{6FB2F6AA-CEF3-448C-AA47-B7D9C04C5B0F}">
      <dgm:prSet/>
      <dgm:spPr/>
      <dgm:t>
        <a:bodyPr/>
        <a:lstStyle/>
        <a:p>
          <a:endParaRPr lang="en-US"/>
        </a:p>
      </dgm:t>
    </dgm:pt>
    <dgm:pt modelId="{933248A4-E40E-4C91-AD5F-9141C69913EE}" type="sibTrans" cxnId="{6FB2F6AA-CEF3-448C-AA47-B7D9C04C5B0F}">
      <dgm:prSet/>
      <dgm:spPr/>
      <dgm:t>
        <a:bodyPr/>
        <a:lstStyle/>
        <a:p>
          <a:endParaRPr lang="en-US"/>
        </a:p>
      </dgm:t>
    </dgm:pt>
    <dgm:pt modelId="{DE33C07E-1595-4C79-A96B-5D29E073B916}">
      <dgm:prSet phldrT="[Text]" custT="1"/>
      <dgm:spPr/>
      <dgm:t>
        <a:bodyPr/>
        <a:lstStyle/>
        <a:p>
          <a:r>
            <a:rPr lang="en-US" sz="1600" dirty="0" smtClean="0">
              <a:latin typeface="Times New Roman" panose="02020603050405020304" pitchFamily="18" charset="0"/>
              <a:cs typeface="Times New Roman" panose="02020603050405020304" pitchFamily="18" charset="0"/>
            </a:rPr>
            <a:t>Web portal design and development</a:t>
          </a:r>
          <a:endParaRPr lang="en-US" sz="1600" dirty="0"/>
        </a:p>
      </dgm:t>
    </dgm:pt>
    <dgm:pt modelId="{3A5E4B40-7DDF-47B5-8139-879E89983E1A}" type="parTrans" cxnId="{6297D1A6-B30F-4C45-B93B-9E152ECFC9AC}">
      <dgm:prSet/>
      <dgm:spPr/>
      <dgm:t>
        <a:bodyPr/>
        <a:lstStyle/>
        <a:p>
          <a:endParaRPr lang="en-US"/>
        </a:p>
      </dgm:t>
    </dgm:pt>
    <dgm:pt modelId="{32EDD9F9-1021-454A-B961-15D0F132F32D}" type="sibTrans" cxnId="{6297D1A6-B30F-4C45-B93B-9E152ECFC9AC}">
      <dgm:prSet/>
      <dgm:spPr/>
      <dgm:t>
        <a:bodyPr/>
        <a:lstStyle/>
        <a:p>
          <a:endParaRPr lang="en-US"/>
        </a:p>
      </dgm:t>
    </dgm:pt>
    <dgm:pt modelId="{E86696CC-D1B0-4862-8E7F-8B303D543E4A}">
      <dgm:prSet phldrT="[Text]" custT="1"/>
      <dgm:spPr/>
      <dgm:t>
        <a:bodyPr/>
        <a:lstStyle/>
        <a:p>
          <a:r>
            <a:rPr lang="en-US" sz="2000" dirty="0" smtClean="0">
              <a:latin typeface="Times New Roman" panose="02020603050405020304" pitchFamily="18" charset="0"/>
              <a:cs typeface="Times New Roman" panose="02020603050405020304" pitchFamily="18" charset="0"/>
            </a:rPr>
            <a:t>The design and development would be done through utilizing CSS, HTML, JavaScript along with Bootstrap 4.00</a:t>
          </a:r>
          <a:endParaRPr lang="en-US" sz="2000" dirty="0">
            <a:latin typeface="Times New Roman" panose="02020603050405020304" pitchFamily="18" charset="0"/>
            <a:cs typeface="Times New Roman" panose="02020603050405020304" pitchFamily="18" charset="0"/>
          </a:endParaRPr>
        </a:p>
      </dgm:t>
    </dgm:pt>
    <dgm:pt modelId="{D4A8A5A4-6379-4706-BCD6-F47C330121C1}" type="parTrans" cxnId="{65CEA97A-4858-4BE5-B076-9B699E3DA284}">
      <dgm:prSet/>
      <dgm:spPr/>
      <dgm:t>
        <a:bodyPr/>
        <a:lstStyle/>
        <a:p>
          <a:endParaRPr lang="en-US"/>
        </a:p>
      </dgm:t>
    </dgm:pt>
    <dgm:pt modelId="{95228A35-1B80-48A5-8592-451F284D6904}" type="sibTrans" cxnId="{65CEA97A-4858-4BE5-B076-9B699E3DA284}">
      <dgm:prSet/>
      <dgm:spPr/>
      <dgm:t>
        <a:bodyPr/>
        <a:lstStyle/>
        <a:p>
          <a:endParaRPr lang="en-US"/>
        </a:p>
      </dgm:t>
    </dgm:pt>
    <dgm:pt modelId="{F1079D74-A8AB-4295-B579-18DFBEF15433}" type="pres">
      <dgm:prSet presAssocID="{B467FB9B-4BBB-432F-BBA4-4F19BBE61F84}" presName="linearFlow" presStyleCnt="0">
        <dgm:presLayoutVars>
          <dgm:dir/>
          <dgm:animLvl val="lvl"/>
          <dgm:resizeHandles val="exact"/>
        </dgm:presLayoutVars>
      </dgm:prSet>
      <dgm:spPr/>
      <dgm:t>
        <a:bodyPr/>
        <a:lstStyle/>
        <a:p>
          <a:endParaRPr lang="en-US"/>
        </a:p>
      </dgm:t>
    </dgm:pt>
    <dgm:pt modelId="{E0D4D13A-C5A1-4BF8-B879-B4C08A735FBA}" type="pres">
      <dgm:prSet presAssocID="{5F27CA46-43B8-43EB-8DAB-CA5C17BCA76E}" presName="composite" presStyleCnt="0"/>
      <dgm:spPr/>
    </dgm:pt>
    <dgm:pt modelId="{35030D26-0CEC-4A9A-9454-FBD1241B68C7}" type="pres">
      <dgm:prSet presAssocID="{5F27CA46-43B8-43EB-8DAB-CA5C17BCA76E}" presName="parentText" presStyleLbl="alignNode1" presStyleIdx="0" presStyleCnt="3" custLinFactNeighborX="2150" custLinFactNeighborY="0">
        <dgm:presLayoutVars>
          <dgm:chMax val="1"/>
          <dgm:bulletEnabled val="1"/>
        </dgm:presLayoutVars>
      </dgm:prSet>
      <dgm:spPr/>
      <dgm:t>
        <a:bodyPr/>
        <a:lstStyle/>
        <a:p>
          <a:endParaRPr lang="en-US"/>
        </a:p>
      </dgm:t>
    </dgm:pt>
    <dgm:pt modelId="{C7815621-29A3-41F5-83DD-B27A439F0C38}" type="pres">
      <dgm:prSet presAssocID="{5F27CA46-43B8-43EB-8DAB-CA5C17BCA76E}" presName="descendantText" presStyleLbl="alignAcc1" presStyleIdx="0" presStyleCnt="3" custScaleY="100000">
        <dgm:presLayoutVars>
          <dgm:bulletEnabled val="1"/>
        </dgm:presLayoutVars>
      </dgm:prSet>
      <dgm:spPr/>
      <dgm:t>
        <a:bodyPr/>
        <a:lstStyle/>
        <a:p>
          <a:endParaRPr lang="en-US"/>
        </a:p>
      </dgm:t>
    </dgm:pt>
    <dgm:pt modelId="{CF3A294D-8A21-4909-B760-EDEFC129E166}" type="pres">
      <dgm:prSet presAssocID="{0E5130F6-8FA3-4281-BD0D-AC7E718041EF}" presName="sp" presStyleCnt="0"/>
      <dgm:spPr/>
    </dgm:pt>
    <dgm:pt modelId="{8FE34846-174E-4A15-88F6-043E14986987}" type="pres">
      <dgm:prSet presAssocID="{EA7B88E6-D6E2-47D3-9802-F75C7E569FE9}" presName="composite" presStyleCnt="0"/>
      <dgm:spPr/>
    </dgm:pt>
    <dgm:pt modelId="{965D4744-A8A9-49A0-807B-097E4B13C415}" type="pres">
      <dgm:prSet presAssocID="{EA7B88E6-D6E2-47D3-9802-F75C7E569FE9}" presName="parentText" presStyleLbl="alignNode1" presStyleIdx="1" presStyleCnt="3" custScaleX="101940" custScaleY="102838">
        <dgm:presLayoutVars>
          <dgm:chMax val="1"/>
          <dgm:bulletEnabled val="1"/>
        </dgm:presLayoutVars>
      </dgm:prSet>
      <dgm:spPr/>
      <dgm:t>
        <a:bodyPr/>
        <a:lstStyle/>
        <a:p>
          <a:endParaRPr lang="en-US"/>
        </a:p>
      </dgm:t>
    </dgm:pt>
    <dgm:pt modelId="{3853FD16-F383-41AF-9092-67B4A0806039}" type="pres">
      <dgm:prSet presAssocID="{EA7B88E6-D6E2-47D3-9802-F75C7E569FE9}" presName="descendantText" presStyleLbl="alignAcc1" presStyleIdx="1" presStyleCnt="3">
        <dgm:presLayoutVars>
          <dgm:bulletEnabled val="1"/>
        </dgm:presLayoutVars>
      </dgm:prSet>
      <dgm:spPr/>
      <dgm:t>
        <a:bodyPr/>
        <a:lstStyle/>
        <a:p>
          <a:endParaRPr lang="en-US"/>
        </a:p>
      </dgm:t>
    </dgm:pt>
    <dgm:pt modelId="{3A7100BB-5EA1-415F-8D7F-755FDC75E9D5}" type="pres">
      <dgm:prSet presAssocID="{3D4E864B-D9AF-4AFB-B082-00077723671D}" presName="sp" presStyleCnt="0"/>
      <dgm:spPr/>
    </dgm:pt>
    <dgm:pt modelId="{8BB09AC0-4901-468A-BFD1-D37D9129360A}" type="pres">
      <dgm:prSet presAssocID="{DE33C07E-1595-4C79-A96B-5D29E073B916}" presName="composite" presStyleCnt="0"/>
      <dgm:spPr/>
    </dgm:pt>
    <dgm:pt modelId="{4EEB00ED-8158-4A4E-B0B8-DEA893C1C8BF}" type="pres">
      <dgm:prSet presAssocID="{DE33C07E-1595-4C79-A96B-5D29E073B916}" presName="parentText" presStyleLbl="alignNode1" presStyleIdx="2" presStyleCnt="3">
        <dgm:presLayoutVars>
          <dgm:chMax val="1"/>
          <dgm:bulletEnabled val="1"/>
        </dgm:presLayoutVars>
      </dgm:prSet>
      <dgm:spPr/>
      <dgm:t>
        <a:bodyPr/>
        <a:lstStyle/>
        <a:p>
          <a:endParaRPr lang="en-US"/>
        </a:p>
      </dgm:t>
    </dgm:pt>
    <dgm:pt modelId="{C4B76FFC-9DC1-47E0-B18D-28686A12B28D}" type="pres">
      <dgm:prSet presAssocID="{DE33C07E-1595-4C79-A96B-5D29E073B916}" presName="descendantText" presStyleLbl="alignAcc1" presStyleIdx="2" presStyleCnt="3" custLinFactNeighborX="143" custLinFactNeighborY="9609">
        <dgm:presLayoutVars>
          <dgm:bulletEnabled val="1"/>
        </dgm:presLayoutVars>
      </dgm:prSet>
      <dgm:spPr/>
      <dgm:t>
        <a:bodyPr/>
        <a:lstStyle/>
        <a:p>
          <a:endParaRPr lang="en-US"/>
        </a:p>
      </dgm:t>
    </dgm:pt>
  </dgm:ptLst>
  <dgm:cxnLst>
    <dgm:cxn modelId="{7194D93B-1B0C-44A9-B30E-A44D8A71DB99}" type="presOf" srcId="{EA7B88E6-D6E2-47D3-9802-F75C7E569FE9}" destId="{965D4744-A8A9-49A0-807B-097E4B13C415}" srcOrd="0" destOrd="0" presId="urn:microsoft.com/office/officeart/2005/8/layout/chevron2"/>
    <dgm:cxn modelId="{232CC6C9-43AE-4B50-B7BF-16F09B5DE342}" type="presOf" srcId="{BA08408C-44CA-4690-BB97-AF1296DEAE2F}" destId="{3853FD16-F383-41AF-9092-67B4A0806039}" srcOrd="0" destOrd="1" presId="urn:microsoft.com/office/officeart/2005/8/layout/chevron2"/>
    <dgm:cxn modelId="{765B966E-2984-43CE-9E8E-81F8C8E7CCE4}" type="presOf" srcId="{6FBBB28D-CB2C-49BC-BDBC-8170713535F9}" destId="{C7815621-29A3-41F5-83DD-B27A439F0C38}" srcOrd="0" destOrd="1" presId="urn:microsoft.com/office/officeart/2005/8/layout/chevron2"/>
    <dgm:cxn modelId="{BC1AB9B8-FE08-41AE-811F-D467311F8129}" type="presOf" srcId="{B467FB9B-4BBB-432F-BBA4-4F19BBE61F84}" destId="{F1079D74-A8AB-4295-B579-18DFBEF15433}" srcOrd="0" destOrd="0" presId="urn:microsoft.com/office/officeart/2005/8/layout/chevron2"/>
    <dgm:cxn modelId="{3F7C8ED5-BCC2-4892-80E0-1B00527BC29C}" srcId="{B467FB9B-4BBB-432F-BBA4-4F19BBE61F84}" destId="{5F27CA46-43B8-43EB-8DAB-CA5C17BCA76E}" srcOrd="0" destOrd="0" parTransId="{CF5B16D4-465D-4B3F-8B99-439AE440DDC3}" sibTransId="{0E5130F6-8FA3-4281-BD0D-AC7E718041EF}"/>
    <dgm:cxn modelId="{6E8EDFA3-0DEB-43A4-BA60-B42D92D0B624}" srcId="{5F27CA46-43B8-43EB-8DAB-CA5C17BCA76E}" destId="{6FBBB28D-CB2C-49BC-BDBC-8170713535F9}" srcOrd="1" destOrd="0" parTransId="{C4D40B0F-724B-4FDF-83B4-7DCA8CA39342}" sibTransId="{E211A8F8-D1D3-4973-9F17-F91DC48E6093}"/>
    <dgm:cxn modelId="{CDCAD6C1-37BB-4769-A0EA-BD31908B43EE}" srcId="{B467FB9B-4BBB-432F-BBA4-4F19BBE61F84}" destId="{EA7B88E6-D6E2-47D3-9802-F75C7E569FE9}" srcOrd="1" destOrd="0" parTransId="{2685ABDA-02B8-4DE4-A282-AE253839E41C}" sibTransId="{3D4E864B-D9AF-4AFB-B082-00077723671D}"/>
    <dgm:cxn modelId="{65CEA97A-4858-4BE5-B076-9B699E3DA284}" srcId="{DE33C07E-1595-4C79-A96B-5D29E073B916}" destId="{E86696CC-D1B0-4862-8E7F-8B303D543E4A}" srcOrd="0" destOrd="0" parTransId="{D4A8A5A4-6379-4706-BCD6-F47C330121C1}" sibTransId="{95228A35-1B80-48A5-8592-451F284D6904}"/>
    <dgm:cxn modelId="{6FB2F6AA-CEF3-448C-AA47-B7D9C04C5B0F}" srcId="{EA7B88E6-D6E2-47D3-9802-F75C7E569FE9}" destId="{BA08408C-44CA-4690-BB97-AF1296DEAE2F}" srcOrd="1" destOrd="0" parTransId="{EA612407-2654-4A81-8CCE-B39C2226B85D}" sibTransId="{933248A4-E40E-4C91-AD5F-9141C69913EE}"/>
    <dgm:cxn modelId="{FE0AFFC6-6D43-458A-8AE1-36390C73385B}" type="presOf" srcId="{34599A5D-0D9F-47A8-9492-32536190DB29}" destId="{3853FD16-F383-41AF-9092-67B4A0806039}" srcOrd="0" destOrd="0" presId="urn:microsoft.com/office/officeart/2005/8/layout/chevron2"/>
    <dgm:cxn modelId="{DBE522F2-D1A8-4B8C-91F1-BB88898C5D4E}" type="presOf" srcId="{5F27CA46-43B8-43EB-8DAB-CA5C17BCA76E}" destId="{35030D26-0CEC-4A9A-9454-FBD1241B68C7}" srcOrd="0" destOrd="0" presId="urn:microsoft.com/office/officeart/2005/8/layout/chevron2"/>
    <dgm:cxn modelId="{070DFABB-DF32-4CA9-9196-0B64052EEBF3}" srcId="{5F27CA46-43B8-43EB-8DAB-CA5C17BCA76E}" destId="{589C1E7F-84B9-489D-9E24-BBF012AEA3BF}" srcOrd="0" destOrd="0" parTransId="{42FA8462-5AFE-419D-9E07-A759D92693CC}" sibTransId="{A18CDC01-3B85-4971-BC32-B2590831C01F}"/>
    <dgm:cxn modelId="{650AA992-4EA5-495B-8765-3CFFF787F3A8}" type="presOf" srcId="{E86696CC-D1B0-4862-8E7F-8B303D543E4A}" destId="{C4B76FFC-9DC1-47E0-B18D-28686A12B28D}" srcOrd="0" destOrd="0" presId="urn:microsoft.com/office/officeart/2005/8/layout/chevron2"/>
    <dgm:cxn modelId="{86430CD9-1AC3-474C-9077-C13ACFFC421D}" srcId="{EA7B88E6-D6E2-47D3-9802-F75C7E569FE9}" destId="{34599A5D-0D9F-47A8-9492-32536190DB29}" srcOrd="0" destOrd="0" parTransId="{B1951007-0C32-4CC8-9704-2649B3B0AEA5}" sibTransId="{193BDD31-6179-47EA-8AD5-CD501F469AB1}"/>
    <dgm:cxn modelId="{3E283632-D2F5-45A1-9B91-F619A0C204CA}" type="presOf" srcId="{DE33C07E-1595-4C79-A96B-5D29E073B916}" destId="{4EEB00ED-8158-4A4E-B0B8-DEA893C1C8BF}" srcOrd="0" destOrd="0" presId="urn:microsoft.com/office/officeart/2005/8/layout/chevron2"/>
    <dgm:cxn modelId="{6297D1A6-B30F-4C45-B93B-9E152ECFC9AC}" srcId="{B467FB9B-4BBB-432F-BBA4-4F19BBE61F84}" destId="{DE33C07E-1595-4C79-A96B-5D29E073B916}" srcOrd="2" destOrd="0" parTransId="{3A5E4B40-7DDF-47B5-8139-879E89983E1A}" sibTransId="{32EDD9F9-1021-454A-B961-15D0F132F32D}"/>
    <dgm:cxn modelId="{1D6FD82F-B60E-4777-ACB6-DC9D5D940D4E}" type="presOf" srcId="{589C1E7F-84B9-489D-9E24-BBF012AEA3BF}" destId="{C7815621-29A3-41F5-83DD-B27A439F0C38}" srcOrd="0" destOrd="0" presId="urn:microsoft.com/office/officeart/2005/8/layout/chevron2"/>
    <dgm:cxn modelId="{2233B5B3-AFAC-4258-8E63-9680D1BA95EA}" type="presParOf" srcId="{F1079D74-A8AB-4295-B579-18DFBEF15433}" destId="{E0D4D13A-C5A1-4BF8-B879-B4C08A735FBA}" srcOrd="0" destOrd="0" presId="urn:microsoft.com/office/officeart/2005/8/layout/chevron2"/>
    <dgm:cxn modelId="{02AFB8D7-F6A4-4D45-A29C-E5BDB18908DE}" type="presParOf" srcId="{E0D4D13A-C5A1-4BF8-B879-B4C08A735FBA}" destId="{35030D26-0CEC-4A9A-9454-FBD1241B68C7}" srcOrd="0" destOrd="0" presId="urn:microsoft.com/office/officeart/2005/8/layout/chevron2"/>
    <dgm:cxn modelId="{B6F1F41E-3BAD-4795-9D6B-875AE4933E05}" type="presParOf" srcId="{E0D4D13A-C5A1-4BF8-B879-B4C08A735FBA}" destId="{C7815621-29A3-41F5-83DD-B27A439F0C38}" srcOrd="1" destOrd="0" presId="urn:microsoft.com/office/officeart/2005/8/layout/chevron2"/>
    <dgm:cxn modelId="{FED60DD4-CBDE-4767-ABEE-1D91404CD76E}" type="presParOf" srcId="{F1079D74-A8AB-4295-B579-18DFBEF15433}" destId="{CF3A294D-8A21-4909-B760-EDEFC129E166}" srcOrd="1" destOrd="0" presId="urn:microsoft.com/office/officeart/2005/8/layout/chevron2"/>
    <dgm:cxn modelId="{48F691CA-53EA-4DD5-88DB-D68C46B5ED24}" type="presParOf" srcId="{F1079D74-A8AB-4295-B579-18DFBEF15433}" destId="{8FE34846-174E-4A15-88F6-043E14986987}" srcOrd="2" destOrd="0" presId="urn:microsoft.com/office/officeart/2005/8/layout/chevron2"/>
    <dgm:cxn modelId="{83492DA3-0A31-42D0-9FEC-4633EB64CB69}" type="presParOf" srcId="{8FE34846-174E-4A15-88F6-043E14986987}" destId="{965D4744-A8A9-49A0-807B-097E4B13C415}" srcOrd="0" destOrd="0" presId="urn:microsoft.com/office/officeart/2005/8/layout/chevron2"/>
    <dgm:cxn modelId="{13255CEE-1BC9-4E7E-9C27-A7D9ED00A5B1}" type="presParOf" srcId="{8FE34846-174E-4A15-88F6-043E14986987}" destId="{3853FD16-F383-41AF-9092-67B4A0806039}" srcOrd="1" destOrd="0" presId="urn:microsoft.com/office/officeart/2005/8/layout/chevron2"/>
    <dgm:cxn modelId="{36CF96C2-ABB8-4487-A702-DA21FD89F5C3}" type="presParOf" srcId="{F1079D74-A8AB-4295-B579-18DFBEF15433}" destId="{3A7100BB-5EA1-415F-8D7F-755FDC75E9D5}" srcOrd="3" destOrd="0" presId="urn:microsoft.com/office/officeart/2005/8/layout/chevron2"/>
    <dgm:cxn modelId="{C25A36DA-C7BC-4C42-A3D2-7DBB425DD8DC}" type="presParOf" srcId="{F1079D74-A8AB-4295-B579-18DFBEF15433}" destId="{8BB09AC0-4901-468A-BFD1-D37D9129360A}" srcOrd="4" destOrd="0" presId="urn:microsoft.com/office/officeart/2005/8/layout/chevron2"/>
    <dgm:cxn modelId="{3993BC47-7879-488F-A8AE-3749FE6F3E85}" type="presParOf" srcId="{8BB09AC0-4901-468A-BFD1-D37D9129360A}" destId="{4EEB00ED-8158-4A4E-B0B8-DEA893C1C8BF}" srcOrd="0" destOrd="0" presId="urn:microsoft.com/office/officeart/2005/8/layout/chevron2"/>
    <dgm:cxn modelId="{A8769157-21B4-4D6E-84CE-4015EC778E7F}" type="presParOf" srcId="{8BB09AC0-4901-468A-BFD1-D37D9129360A}" destId="{C4B76FFC-9DC1-47E0-B18D-28686A12B28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C7D07C-8681-40E8-B442-D66F4391257F}"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69777C2A-6735-493B-9414-ABDF0E3F0621}">
      <dgm:prSet phldrT="[Text]"/>
      <dgm:spPr/>
      <dgm:t>
        <a:bodyPr/>
        <a:lstStyle/>
        <a:p>
          <a:r>
            <a:rPr lang="en-US" dirty="0" smtClean="0"/>
            <a:t>Literature Review</a:t>
          </a:r>
          <a:endParaRPr lang="en-US" dirty="0"/>
        </a:p>
      </dgm:t>
    </dgm:pt>
    <dgm:pt modelId="{0241FC2C-11C9-4572-9BBC-B8CC51B59337}" type="parTrans" cxnId="{42A18415-1755-4D32-95F4-B30A8A1BF69C}">
      <dgm:prSet/>
      <dgm:spPr/>
      <dgm:t>
        <a:bodyPr/>
        <a:lstStyle/>
        <a:p>
          <a:endParaRPr lang="en-US"/>
        </a:p>
      </dgm:t>
    </dgm:pt>
    <dgm:pt modelId="{FAB476CD-171F-4047-AE27-CC6E9D78678C}" type="sibTrans" cxnId="{42A18415-1755-4D32-95F4-B30A8A1BF69C}">
      <dgm:prSet/>
      <dgm:spPr/>
      <dgm:t>
        <a:bodyPr/>
        <a:lstStyle/>
        <a:p>
          <a:endParaRPr lang="en-US"/>
        </a:p>
      </dgm:t>
    </dgm:pt>
    <dgm:pt modelId="{908210CA-DBE1-4083-8CC5-F5E1BBD02F23}">
      <dgm:prSet phldrT="[Text]"/>
      <dgm:spPr/>
      <dgm:t>
        <a:bodyPr/>
        <a:lstStyle/>
        <a:p>
          <a:r>
            <a:rPr lang="en-US" dirty="0" smtClean="0"/>
            <a:t>Data collection</a:t>
          </a:r>
          <a:endParaRPr lang="en-US" dirty="0"/>
        </a:p>
      </dgm:t>
    </dgm:pt>
    <dgm:pt modelId="{56576640-6F12-4BDE-9499-DD538825B35E}" type="parTrans" cxnId="{3750EFC5-2D07-47EC-ACFA-BEFC9BDF5BCA}">
      <dgm:prSet/>
      <dgm:spPr/>
      <dgm:t>
        <a:bodyPr/>
        <a:lstStyle/>
        <a:p>
          <a:endParaRPr lang="en-US"/>
        </a:p>
      </dgm:t>
    </dgm:pt>
    <dgm:pt modelId="{9D363285-3C52-4AA8-A6DF-736AA17A5C06}" type="sibTrans" cxnId="{3750EFC5-2D07-47EC-ACFA-BEFC9BDF5BCA}">
      <dgm:prSet/>
      <dgm:spPr/>
      <dgm:t>
        <a:bodyPr/>
        <a:lstStyle/>
        <a:p>
          <a:endParaRPr lang="en-US"/>
        </a:p>
      </dgm:t>
    </dgm:pt>
    <dgm:pt modelId="{43BABD5C-4F40-416D-B485-5299FD32F15A}">
      <dgm:prSet phldrT="[Text]"/>
      <dgm:spPr/>
      <dgm:t>
        <a:bodyPr/>
        <a:lstStyle/>
        <a:p>
          <a:r>
            <a:rPr lang="en-US" dirty="0" smtClean="0"/>
            <a:t>Creation of thematic maps</a:t>
          </a:r>
          <a:endParaRPr lang="en-US" dirty="0"/>
        </a:p>
      </dgm:t>
    </dgm:pt>
    <dgm:pt modelId="{AC0A7107-F18A-45CE-A440-08DDE9409A54}" type="parTrans" cxnId="{1D6A3E8E-E7F0-4D82-9543-557261F7BDAA}">
      <dgm:prSet/>
      <dgm:spPr/>
      <dgm:t>
        <a:bodyPr/>
        <a:lstStyle/>
        <a:p>
          <a:endParaRPr lang="en-US"/>
        </a:p>
      </dgm:t>
    </dgm:pt>
    <dgm:pt modelId="{89691727-8D18-4EDB-A45B-FF040F648FED}" type="sibTrans" cxnId="{1D6A3E8E-E7F0-4D82-9543-557261F7BDAA}">
      <dgm:prSet/>
      <dgm:spPr/>
      <dgm:t>
        <a:bodyPr/>
        <a:lstStyle/>
        <a:p>
          <a:endParaRPr lang="en-US"/>
        </a:p>
      </dgm:t>
    </dgm:pt>
    <dgm:pt modelId="{E6E2CF61-5F70-43C4-8DD8-359594A84B7A}">
      <dgm:prSet phldrT="[Text]"/>
      <dgm:spPr/>
      <dgm:t>
        <a:bodyPr/>
        <a:lstStyle/>
        <a:p>
          <a:r>
            <a:rPr lang="en-US" dirty="0" smtClean="0"/>
            <a:t>Web portal design and development</a:t>
          </a:r>
          <a:endParaRPr lang="en-US" dirty="0"/>
        </a:p>
      </dgm:t>
    </dgm:pt>
    <dgm:pt modelId="{3678FAFB-84CD-4024-ACB4-96B686878636}" type="parTrans" cxnId="{3E0B3ECF-A54C-46EE-97D3-8F291ABBA504}">
      <dgm:prSet/>
      <dgm:spPr/>
      <dgm:t>
        <a:bodyPr/>
        <a:lstStyle/>
        <a:p>
          <a:endParaRPr lang="en-US"/>
        </a:p>
      </dgm:t>
    </dgm:pt>
    <dgm:pt modelId="{BE88EB85-6EED-4A08-A2F0-1E134F1F5928}" type="sibTrans" cxnId="{3E0B3ECF-A54C-46EE-97D3-8F291ABBA504}">
      <dgm:prSet/>
      <dgm:spPr/>
      <dgm:t>
        <a:bodyPr/>
        <a:lstStyle/>
        <a:p>
          <a:endParaRPr lang="en-US"/>
        </a:p>
      </dgm:t>
    </dgm:pt>
    <dgm:pt modelId="{3CD3E334-7A3B-4E74-9D78-04C4D96447A9}">
      <dgm:prSet phldrT="[Text]"/>
      <dgm:spPr/>
      <dgm:t>
        <a:bodyPr/>
        <a:lstStyle/>
        <a:p>
          <a:r>
            <a:rPr lang="en-US" dirty="0" smtClean="0"/>
            <a:t>Thesis</a:t>
          </a:r>
          <a:endParaRPr lang="en-US" dirty="0"/>
        </a:p>
      </dgm:t>
    </dgm:pt>
    <dgm:pt modelId="{1EF61321-DCAD-45C8-9197-C0747627BBE7}" type="parTrans" cxnId="{671840A9-8E88-4E76-B5D1-8D6F7CC41D3A}">
      <dgm:prSet/>
      <dgm:spPr/>
      <dgm:t>
        <a:bodyPr/>
        <a:lstStyle/>
        <a:p>
          <a:endParaRPr lang="en-US"/>
        </a:p>
      </dgm:t>
    </dgm:pt>
    <dgm:pt modelId="{B8D787EC-738E-4952-A542-FE71C9E5FD3B}" type="sibTrans" cxnId="{671840A9-8E88-4E76-B5D1-8D6F7CC41D3A}">
      <dgm:prSet/>
      <dgm:spPr/>
      <dgm:t>
        <a:bodyPr/>
        <a:lstStyle/>
        <a:p>
          <a:endParaRPr lang="en-US"/>
        </a:p>
      </dgm:t>
    </dgm:pt>
    <dgm:pt modelId="{F36F5470-3F46-44C7-80A2-1E9F71834CD9}" type="pres">
      <dgm:prSet presAssocID="{39C7D07C-8681-40E8-B442-D66F4391257F}" presName="Name0" presStyleCnt="0">
        <dgm:presLayoutVars>
          <dgm:dir/>
          <dgm:resizeHandles val="exact"/>
        </dgm:presLayoutVars>
      </dgm:prSet>
      <dgm:spPr/>
      <dgm:t>
        <a:bodyPr/>
        <a:lstStyle/>
        <a:p>
          <a:endParaRPr lang="en-US"/>
        </a:p>
      </dgm:t>
    </dgm:pt>
    <dgm:pt modelId="{0965E55E-339D-4B26-9C5D-50C8B3E1E87D}" type="pres">
      <dgm:prSet presAssocID="{69777C2A-6735-493B-9414-ABDF0E3F0621}" presName="node" presStyleLbl="node1" presStyleIdx="0" presStyleCnt="5" custLinFactY="-12974" custLinFactNeighborX="11297" custLinFactNeighborY="-100000">
        <dgm:presLayoutVars>
          <dgm:bulletEnabled val="1"/>
        </dgm:presLayoutVars>
      </dgm:prSet>
      <dgm:spPr/>
      <dgm:t>
        <a:bodyPr/>
        <a:lstStyle/>
        <a:p>
          <a:endParaRPr lang="en-US"/>
        </a:p>
      </dgm:t>
    </dgm:pt>
    <dgm:pt modelId="{6B01225B-511D-4652-AEE7-BD0255387748}" type="pres">
      <dgm:prSet presAssocID="{FAB476CD-171F-4047-AE27-CC6E9D78678C}" presName="sibTrans" presStyleLbl="sibTrans2D1" presStyleIdx="0" presStyleCnt="4"/>
      <dgm:spPr/>
      <dgm:t>
        <a:bodyPr/>
        <a:lstStyle/>
        <a:p>
          <a:endParaRPr lang="en-US"/>
        </a:p>
      </dgm:t>
    </dgm:pt>
    <dgm:pt modelId="{AB79851A-7A16-4557-BBC4-0E7CE91E9B3F}" type="pres">
      <dgm:prSet presAssocID="{FAB476CD-171F-4047-AE27-CC6E9D78678C}" presName="connectorText" presStyleLbl="sibTrans2D1" presStyleIdx="0" presStyleCnt="4"/>
      <dgm:spPr/>
      <dgm:t>
        <a:bodyPr/>
        <a:lstStyle/>
        <a:p>
          <a:endParaRPr lang="en-US"/>
        </a:p>
      </dgm:t>
    </dgm:pt>
    <dgm:pt modelId="{D80B43BF-9E9A-4F22-9C48-AF3DC7D79DA1}" type="pres">
      <dgm:prSet presAssocID="{908210CA-DBE1-4083-8CC5-F5E1BBD02F23}" presName="node" presStyleLbl="node1" presStyleIdx="1" presStyleCnt="5" custLinFactY="-15484" custLinFactNeighborX="3766" custLinFactNeighborY="-100000">
        <dgm:presLayoutVars>
          <dgm:bulletEnabled val="1"/>
        </dgm:presLayoutVars>
      </dgm:prSet>
      <dgm:spPr/>
      <dgm:t>
        <a:bodyPr/>
        <a:lstStyle/>
        <a:p>
          <a:endParaRPr lang="en-US"/>
        </a:p>
      </dgm:t>
    </dgm:pt>
    <dgm:pt modelId="{C8B37A08-4EA3-4A63-98DE-1A36B27634E9}" type="pres">
      <dgm:prSet presAssocID="{9D363285-3C52-4AA8-A6DF-736AA17A5C06}" presName="sibTrans" presStyleLbl="sibTrans2D1" presStyleIdx="1" presStyleCnt="4"/>
      <dgm:spPr/>
      <dgm:t>
        <a:bodyPr/>
        <a:lstStyle/>
        <a:p>
          <a:endParaRPr lang="en-US"/>
        </a:p>
      </dgm:t>
    </dgm:pt>
    <dgm:pt modelId="{D33578BF-84C5-47E8-9904-CB81A953A795}" type="pres">
      <dgm:prSet presAssocID="{9D363285-3C52-4AA8-A6DF-736AA17A5C06}" presName="connectorText" presStyleLbl="sibTrans2D1" presStyleIdx="1" presStyleCnt="4"/>
      <dgm:spPr/>
      <dgm:t>
        <a:bodyPr/>
        <a:lstStyle/>
        <a:p>
          <a:endParaRPr lang="en-US"/>
        </a:p>
      </dgm:t>
    </dgm:pt>
    <dgm:pt modelId="{D81B8287-1CCB-4B32-B99E-413EDC443830}" type="pres">
      <dgm:prSet presAssocID="{43BABD5C-4F40-416D-B485-5299FD32F15A}" presName="node" presStyleLbl="node1" presStyleIdx="2" presStyleCnt="5" custLinFactY="-10463" custLinFactNeighborX="33892" custLinFactNeighborY="-100000">
        <dgm:presLayoutVars>
          <dgm:bulletEnabled val="1"/>
        </dgm:presLayoutVars>
      </dgm:prSet>
      <dgm:spPr/>
      <dgm:t>
        <a:bodyPr/>
        <a:lstStyle/>
        <a:p>
          <a:endParaRPr lang="en-US"/>
        </a:p>
      </dgm:t>
    </dgm:pt>
    <dgm:pt modelId="{C5429AF9-1F61-4F2F-9314-812D874E2028}" type="pres">
      <dgm:prSet presAssocID="{89691727-8D18-4EDB-A45B-FF040F648FED}" presName="sibTrans" presStyleLbl="sibTrans2D1" presStyleIdx="2" presStyleCnt="4"/>
      <dgm:spPr/>
      <dgm:t>
        <a:bodyPr/>
        <a:lstStyle/>
        <a:p>
          <a:endParaRPr lang="en-US"/>
        </a:p>
      </dgm:t>
    </dgm:pt>
    <dgm:pt modelId="{7CF5D008-B1C9-42B1-9F9B-9DF88652F34A}" type="pres">
      <dgm:prSet presAssocID="{89691727-8D18-4EDB-A45B-FF040F648FED}" presName="connectorText" presStyleLbl="sibTrans2D1" presStyleIdx="2" presStyleCnt="4"/>
      <dgm:spPr/>
      <dgm:t>
        <a:bodyPr/>
        <a:lstStyle/>
        <a:p>
          <a:endParaRPr lang="en-US"/>
        </a:p>
      </dgm:t>
    </dgm:pt>
    <dgm:pt modelId="{421C99EE-1302-463E-9A55-4E989E0F3BA7}" type="pres">
      <dgm:prSet presAssocID="{E6E2CF61-5F70-43C4-8DD8-359594A84B7A}" presName="node" presStyleLbl="node1" presStyleIdx="3" presStyleCnt="5" custLinFactY="-4187" custLinFactNeighborX="20712" custLinFactNeighborY="-100000">
        <dgm:presLayoutVars>
          <dgm:bulletEnabled val="1"/>
        </dgm:presLayoutVars>
      </dgm:prSet>
      <dgm:spPr/>
      <dgm:t>
        <a:bodyPr/>
        <a:lstStyle/>
        <a:p>
          <a:endParaRPr lang="en-US"/>
        </a:p>
      </dgm:t>
    </dgm:pt>
    <dgm:pt modelId="{666C08BF-9A78-4439-9D1D-492DA029980D}" type="pres">
      <dgm:prSet presAssocID="{BE88EB85-6EED-4A08-A2F0-1E134F1F5928}" presName="sibTrans" presStyleLbl="sibTrans2D1" presStyleIdx="3" presStyleCnt="4"/>
      <dgm:spPr/>
      <dgm:t>
        <a:bodyPr/>
        <a:lstStyle/>
        <a:p>
          <a:endParaRPr lang="en-US"/>
        </a:p>
      </dgm:t>
    </dgm:pt>
    <dgm:pt modelId="{D0119F13-B25B-4F0D-A203-52A5F2E5D389}" type="pres">
      <dgm:prSet presAssocID="{BE88EB85-6EED-4A08-A2F0-1E134F1F5928}" presName="connectorText" presStyleLbl="sibTrans2D1" presStyleIdx="3" presStyleCnt="4"/>
      <dgm:spPr/>
      <dgm:t>
        <a:bodyPr/>
        <a:lstStyle/>
        <a:p>
          <a:endParaRPr lang="en-US"/>
        </a:p>
      </dgm:t>
    </dgm:pt>
    <dgm:pt modelId="{EAE6BD91-41AE-43AB-8516-F81AA90EA2D3}" type="pres">
      <dgm:prSet presAssocID="{3CD3E334-7A3B-4E74-9D78-04C4D96447A9}" presName="node" presStyleLbl="node1" presStyleIdx="4" presStyleCnt="5" custLinFactX="-89543" custLinFactNeighborX="-100000" custLinFactNeighborY="92890">
        <dgm:presLayoutVars>
          <dgm:bulletEnabled val="1"/>
        </dgm:presLayoutVars>
      </dgm:prSet>
      <dgm:spPr/>
      <dgm:t>
        <a:bodyPr/>
        <a:lstStyle/>
        <a:p>
          <a:endParaRPr lang="en-US"/>
        </a:p>
      </dgm:t>
    </dgm:pt>
  </dgm:ptLst>
  <dgm:cxnLst>
    <dgm:cxn modelId="{671840A9-8E88-4E76-B5D1-8D6F7CC41D3A}" srcId="{39C7D07C-8681-40E8-B442-D66F4391257F}" destId="{3CD3E334-7A3B-4E74-9D78-04C4D96447A9}" srcOrd="4" destOrd="0" parTransId="{1EF61321-DCAD-45C8-9197-C0747627BBE7}" sibTransId="{B8D787EC-738E-4952-A542-FE71C9E5FD3B}"/>
    <dgm:cxn modelId="{42A18415-1755-4D32-95F4-B30A8A1BF69C}" srcId="{39C7D07C-8681-40E8-B442-D66F4391257F}" destId="{69777C2A-6735-493B-9414-ABDF0E3F0621}" srcOrd="0" destOrd="0" parTransId="{0241FC2C-11C9-4572-9BBC-B8CC51B59337}" sibTransId="{FAB476CD-171F-4047-AE27-CC6E9D78678C}"/>
    <dgm:cxn modelId="{6C88F904-2017-450B-84B1-9958D992C502}" type="presOf" srcId="{9D363285-3C52-4AA8-A6DF-736AA17A5C06}" destId="{C8B37A08-4EA3-4A63-98DE-1A36B27634E9}" srcOrd="0" destOrd="0" presId="urn:microsoft.com/office/officeart/2005/8/layout/process1"/>
    <dgm:cxn modelId="{9317288C-9E1F-4EC9-8FE6-6A569B1568C0}" type="presOf" srcId="{FAB476CD-171F-4047-AE27-CC6E9D78678C}" destId="{6B01225B-511D-4652-AEE7-BD0255387748}" srcOrd="0" destOrd="0" presId="urn:microsoft.com/office/officeart/2005/8/layout/process1"/>
    <dgm:cxn modelId="{8D34755D-9809-479E-A955-FE9FE582C1C8}" type="presOf" srcId="{BE88EB85-6EED-4A08-A2F0-1E134F1F5928}" destId="{D0119F13-B25B-4F0D-A203-52A5F2E5D389}" srcOrd="1" destOrd="0" presId="urn:microsoft.com/office/officeart/2005/8/layout/process1"/>
    <dgm:cxn modelId="{544DBF77-CD77-4D5B-BAFF-8A51071EF27C}" type="presOf" srcId="{908210CA-DBE1-4083-8CC5-F5E1BBD02F23}" destId="{D80B43BF-9E9A-4F22-9C48-AF3DC7D79DA1}" srcOrd="0" destOrd="0" presId="urn:microsoft.com/office/officeart/2005/8/layout/process1"/>
    <dgm:cxn modelId="{3E0B3ECF-A54C-46EE-97D3-8F291ABBA504}" srcId="{39C7D07C-8681-40E8-B442-D66F4391257F}" destId="{E6E2CF61-5F70-43C4-8DD8-359594A84B7A}" srcOrd="3" destOrd="0" parTransId="{3678FAFB-84CD-4024-ACB4-96B686878636}" sibTransId="{BE88EB85-6EED-4A08-A2F0-1E134F1F5928}"/>
    <dgm:cxn modelId="{65603980-39CE-4591-AB95-135164BE726C}" type="presOf" srcId="{FAB476CD-171F-4047-AE27-CC6E9D78678C}" destId="{AB79851A-7A16-4557-BBC4-0E7CE91E9B3F}" srcOrd="1" destOrd="0" presId="urn:microsoft.com/office/officeart/2005/8/layout/process1"/>
    <dgm:cxn modelId="{9CC344C4-D50E-4765-AA01-7541E529865D}" type="presOf" srcId="{69777C2A-6735-493B-9414-ABDF0E3F0621}" destId="{0965E55E-339D-4B26-9C5D-50C8B3E1E87D}" srcOrd="0" destOrd="0" presId="urn:microsoft.com/office/officeart/2005/8/layout/process1"/>
    <dgm:cxn modelId="{C674AD71-7398-480A-A8EF-9AF5D50C10AB}" type="presOf" srcId="{89691727-8D18-4EDB-A45B-FF040F648FED}" destId="{C5429AF9-1F61-4F2F-9314-812D874E2028}" srcOrd="0" destOrd="0" presId="urn:microsoft.com/office/officeart/2005/8/layout/process1"/>
    <dgm:cxn modelId="{904A9B1D-E52E-47CA-B15F-1D1B4404828B}" type="presOf" srcId="{9D363285-3C52-4AA8-A6DF-736AA17A5C06}" destId="{D33578BF-84C5-47E8-9904-CB81A953A795}" srcOrd="1" destOrd="0" presId="urn:microsoft.com/office/officeart/2005/8/layout/process1"/>
    <dgm:cxn modelId="{83715BCD-D91C-4FFB-A560-875ADA6F1F3D}" type="presOf" srcId="{89691727-8D18-4EDB-A45B-FF040F648FED}" destId="{7CF5D008-B1C9-42B1-9F9B-9DF88652F34A}" srcOrd="1" destOrd="0" presId="urn:microsoft.com/office/officeart/2005/8/layout/process1"/>
    <dgm:cxn modelId="{3AC334A1-E997-4FE5-92DF-412D0023DDE7}" type="presOf" srcId="{BE88EB85-6EED-4A08-A2F0-1E134F1F5928}" destId="{666C08BF-9A78-4439-9D1D-492DA029980D}" srcOrd="0" destOrd="0" presId="urn:microsoft.com/office/officeart/2005/8/layout/process1"/>
    <dgm:cxn modelId="{3750EFC5-2D07-47EC-ACFA-BEFC9BDF5BCA}" srcId="{39C7D07C-8681-40E8-B442-D66F4391257F}" destId="{908210CA-DBE1-4083-8CC5-F5E1BBD02F23}" srcOrd="1" destOrd="0" parTransId="{56576640-6F12-4BDE-9499-DD538825B35E}" sibTransId="{9D363285-3C52-4AA8-A6DF-736AA17A5C06}"/>
    <dgm:cxn modelId="{FCC20853-319C-4687-90DE-D4A91FDF0D5A}" type="presOf" srcId="{43BABD5C-4F40-416D-B485-5299FD32F15A}" destId="{D81B8287-1CCB-4B32-B99E-413EDC443830}" srcOrd="0" destOrd="0" presId="urn:microsoft.com/office/officeart/2005/8/layout/process1"/>
    <dgm:cxn modelId="{8D49A377-BEE6-4069-A210-79BD85D8EC9F}" type="presOf" srcId="{3CD3E334-7A3B-4E74-9D78-04C4D96447A9}" destId="{EAE6BD91-41AE-43AB-8516-F81AA90EA2D3}" srcOrd="0" destOrd="0" presId="urn:microsoft.com/office/officeart/2005/8/layout/process1"/>
    <dgm:cxn modelId="{E048D851-E446-4EF1-9E09-4440F211EEB6}" type="presOf" srcId="{39C7D07C-8681-40E8-B442-D66F4391257F}" destId="{F36F5470-3F46-44C7-80A2-1E9F71834CD9}" srcOrd="0" destOrd="0" presId="urn:microsoft.com/office/officeart/2005/8/layout/process1"/>
    <dgm:cxn modelId="{1D6A3E8E-E7F0-4D82-9543-557261F7BDAA}" srcId="{39C7D07C-8681-40E8-B442-D66F4391257F}" destId="{43BABD5C-4F40-416D-B485-5299FD32F15A}" srcOrd="2" destOrd="0" parTransId="{AC0A7107-F18A-45CE-A440-08DDE9409A54}" sibTransId="{89691727-8D18-4EDB-A45B-FF040F648FED}"/>
    <dgm:cxn modelId="{0E018C81-3610-4A8D-AFB4-11CA2D0CC80D}" type="presOf" srcId="{E6E2CF61-5F70-43C4-8DD8-359594A84B7A}" destId="{421C99EE-1302-463E-9A55-4E989E0F3BA7}" srcOrd="0" destOrd="0" presId="urn:microsoft.com/office/officeart/2005/8/layout/process1"/>
    <dgm:cxn modelId="{855F6FA1-0846-4887-8BFD-8AE422246364}" type="presParOf" srcId="{F36F5470-3F46-44C7-80A2-1E9F71834CD9}" destId="{0965E55E-339D-4B26-9C5D-50C8B3E1E87D}" srcOrd="0" destOrd="0" presId="urn:microsoft.com/office/officeart/2005/8/layout/process1"/>
    <dgm:cxn modelId="{CD62CC85-F9E1-4F8D-9E1B-46C682463524}" type="presParOf" srcId="{F36F5470-3F46-44C7-80A2-1E9F71834CD9}" destId="{6B01225B-511D-4652-AEE7-BD0255387748}" srcOrd="1" destOrd="0" presId="urn:microsoft.com/office/officeart/2005/8/layout/process1"/>
    <dgm:cxn modelId="{6CEA0BC1-EE60-402B-A941-BA65B52B0EB3}" type="presParOf" srcId="{6B01225B-511D-4652-AEE7-BD0255387748}" destId="{AB79851A-7A16-4557-BBC4-0E7CE91E9B3F}" srcOrd="0" destOrd="0" presId="urn:microsoft.com/office/officeart/2005/8/layout/process1"/>
    <dgm:cxn modelId="{0A2E610C-E42E-49B3-8EAF-CAD3DB8A7BCA}" type="presParOf" srcId="{F36F5470-3F46-44C7-80A2-1E9F71834CD9}" destId="{D80B43BF-9E9A-4F22-9C48-AF3DC7D79DA1}" srcOrd="2" destOrd="0" presId="urn:microsoft.com/office/officeart/2005/8/layout/process1"/>
    <dgm:cxn modelId="{EC51B9A0-8F46-43E5-882C-93B08B0B9A0B}" type="presParOf" srcId="{F36F5470-3F46-44C7-80A2-1E9F71834CD9}" destId="{C8B37A08-4EA3-4A63-98DE-1A36B27634E9}" srcOrd="3" destOrd="0" presId="urn:microsoft.com/office/officeart/2005/8/layout/process1"/>
    <dgm:cxn modelId="{FCF33D57-D74F-415C-9390-A16ED1A75F74}" type="presParOf" srcId="{C8B37A08-4EA3-4A63-98DE-1A36B27634E9}" destId="{D33578BF-84C5-47E8-9904-CB81A953A795}" srcOrd="0" destOrd="0" presId="urn:microsoft.com/office/officeart/2005/8/layout/process1"/>
    <dgm:cxn modelId="{C2D39803-7A71-46F8-AF13-31D71B1D41F6}" type="presParOf" srcId="{F36F5470-3F46-44C7-80A2-1E9F71834CD9}" destId="{D81B8287-1CCB-4B32-B99E-413EDC443830}" srcOrd="4" destOrd="0" presId="urn:microsoft.com/office/officeart/2005/8/layout/process1"/>
    <dgm:cxn modelId="{E9E44F2F-5C0E-4A41-8699-57C2C7128F09}" type="presParOf" srcId="{F36F5470-3F46-44C7-80A2-1E9F71834CD9}" destId="{C5429AF9-1F61-4F2F-9314-812D874E2028}" srcOrd="5" destOrd="0" presId="urn:microsoft.com/office/officeart/2005/8/layout/process1"/>
    <dgm:cxn modelId="{82AD764C-9A28-4852-9BE3-0A3DA17816E7}" type="presParOf" srcId="{C5429AF9-1F61-4F2F-9314-812D874E2028}" destId="{7CF5D008-B1C9-42B1-9F9B-9DF88652F34A}" srcOrd="0" destOrd="0" presId="urn:microsoft.com/office/officeart/2005/8/layout/process1"/>
    <dgm:cxn modelId="{C076FFB0-46C8-4032-95B2-6B0E6D74032C}" type="presParOf" srcId="{F36F5470-3F46-44C7-80A2-1E9F71834CD9}" destId="{421C99EE-1302-463E-9A55-4E989E0F3BA7}" srcOrd="6" destOrd="0" presId="urn:microsoft.com/office/officeart/2005/8/layout/process1"/>
    <dgm:cxn modelId="{A7162287-55BE-4F6E-A4B2-1ED43353CCE5}" type="presParOf" srcId="{F36F5470-3F46-44C7-80A2-1E9F71834CD9}" destId="{666C08BF-9A78-4439-9D1D-492DA029980D}" srcOrd="7" destOrd="0" presId="urn:microsoft.com/office/officeart/2005/8/layout/process1"/>
    <dgm:cxn modelId="{69D0F6A0-92A7-457B-8D18-C85F653CE417}" type="presParOf" srcId="{666C08BF-9A78-4439-9D1D-492DA029980D}" destId="{D0119F13-B25B-4F0D-A203-52A5F2E5D389}" srcOrd="0" destOrd="0" presId="urn:microsoft.com/office/officeart/2005/8/layout/process1"/>
    <dgm:cxn modelId="{00989034-A28F-4E86-8B9D-8864C303A458}" type="presParOf" srcId="{F36F5470-3F46-44C7-80A2-1E9F71834CD9}" destId="{EAE6BD91-41AE-43AB-8516-F81AA90EA2D3}"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FD50B-CEA7-4753-98DF-A6EDA236E660}">
      <dsp:nvSpPr>
        <dsp:cNvPr id="0" name=""/>
        <dsp:cNvSpPr/>
      </dsp:nvSpPr>
      <dsp:spPr>
        <a:xfrm>
          <a:off x="377" y="0"/>
          <a:ext cx="3054224" cy="4150895"/>
        </a:xfrm>
        <a:prstGeom prst="roundRect">
          <a:avLst>
            <a:gd name="adj" fmla="val 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r>
            <a:rPr lang="en-US" sz="2400" b="1" u="sng" kern="1200" dirty="0" smtClean="0">
              <a:solidFill>
                <a:schemeClr val="bg1"/>
              </a:solidFill>
              <a:latin typeface="Times New Roman" panose="02020603050405020304" pitchFamily="18" charset="0"/>
              <a:cs typeface="Times New Roman" panose="02020603050405020304" pitchFamily="18" charset="0"/>
            </a:rPr>
            <a:t>Data Collection</a:t>
          </a:r>
          <a:endParaRPr lang="en-US" sz="2400" b="1" u="sng" kern="1200" dirty="0">
            <a:solidFill>
              <a:schemeClr val="bg1"/>
            </a:solidFill>
            <a:latin typeface="Times New Roman" panose="02020603050405020304" pitchFamily="18" charset="0"/>
            <a:cs typeface="Times New Roman" panose="02020603050405020304" pitchFamily="18" charset="0"/>
          </a:endParaRPr>
        </a:p>
      </dsp:txBody>
      <dsp:txXfrm rot="16200000">
        <a:off x="-1396067" y="1396444"/>
        <a:ext cx="3403733" cy="610844"/>
      </dsp:txXfrm>
    </dsp:sp>
    <dsp:sp modelId="{E79A41FB-4527-4DC5-BA2E-7C327751DF3D}">
      <dsp:nvSpPr>
        <dsp:cNvPr id="0" name=""/>
        <dsp:cNvSpPr/>
      </dsp:nvSpPr>
      <dsp:spPr>
        <a:xfrm>
          <a:off x="723296" y="0"/>
          <a:ext cx="2275396" cy="415089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We are going to deal with spatiotemporal data which is going to be collected from archives.</a:t>
          </a: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For different parameters we are going to use data products from different satellite for example </a:t>
          </a:r>
          <a:r>
            <a:rPr lang="en-US" sz="1800" b="0" i="0" kern="1200" dirty="0" smtClean="0">
              <a:latin typeface="Times New Roman" panose="02020603050405020304" pitchFamily="18" charset="0"/>
              <a:cs typeface="Times New Roman" panose="02020603050405020304" pitchFamily="18" charset="0"/>
            </a:rPr>
            <a:t>MOD11A2.006 Terra and Aqua Land Surface Temperature and Emissivity 8-Day Global 1km</a:t>
          </a: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We would have yearly composites of data </a:t>
          </a:r>
          <a:endParaRPr lang="en-US" sz="1800" kern="1200" dirty="0">
            <a:latin typeface="Times New Roman" panose="02020603050405020304" pitchFamily="18" charset="0"/>
            <a:cs typeface="Times New Roman" panose="02020603050405020304" pitchFamily="18" charset="0"/>
          </a:endParaRPr>
        </a:p>
      </dsp:txBody>
      <dsp:txXfrm>
        <a:off x="723296" y="0"/>
        <a:ext cx="2275396" cy="4150895"/>
      </dsp:txXfrm>
    </dsp:sp>
    <dsp:sp modelId="{73479E00-3459-4262-98FC-A376D689C7AB}">
      <dsp:nvSpPr>
        <dsp:cNvPr id="0" name=""/>
        <dsp:cNvSpPr/>
      </dsp:nvSpPr>
      <dsp:spPr>
        <a:xfrm>
          <a:off x="3215604" y="0"/>
          <a:ext cx="3813881" cy="4150895"/>
        </a:xfrm>
        <a:prstGeom prst="roundRect">
          <a:avLst>
            <a:gd name="adj" fmla="val 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r>
            <a:rPr lang="en-US" sz="2400" b="1" u="sng" kern="1200" dirty="0" smtClean="0">
              <a:solidFill>
                <a:schemeClr val="bg1"/>
              </a:solidFill>
              <a:latin typeface="Times New Roman" panose="02020603050405020304" pitchFamily="18" charset="0"/>
              <a:cs typeface="Times New Roman" panose="02020603050405020304" pitchFamily="18" charset="0"/>
            </a:rPr>
            <a:t>Creation of thematic maps</a:t>
          </a:r>
          <a:endParaRPr lang="en-US" sz="2400" b="1" u="sng" kern="1200" dirty="0">
            <a:solidFill>
              <a:schemeClr val="bg1"/>
            </a:solidFill>
            <a:latin typeface="Times New Roman" panose="02020603050405020304" pitchFamily="18" charset="0"/>
            <a:cs typeface="Times New Roman" panose="02020603050405020304" pitchFamily="18" charset="0"/>
          </a:endParaRPr>
        </a:p>
      </dsp:txBody>
      <dsp:txXfrm rot="16200000">
        <a:off x="1895125" y="1320478"/>
        <a:ext cx="3403733" cy="762776"/>
      </dsp:txXfrm>
    </dsp:sp>
    <dsp:sp modelId="{8860F48C-F5AF-45E9-8BD7-2B717F935491}">
      <dsp:nvSpPr>
        <dsp:cNvPr id="0" name=""/>
        <dsp:cNvSpPr/>
      </dsp:nvSpPr>
      <dsp:spPr>
        <a:xfrm rot="5400000">
          <a:off x="2933755" y="3211564"/>
          <a:ext cx="609697" cy="690012"/>
        </a:xfrm>
        <a:prstGeom prst="flowChartExtra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B131A7-D578-450D-9257-063CE425A63F}">
      <dsp:nvSpPr>
        <dsp:cNvPr id="0" name=""/>
        <dsp:cNvSpPr/>
      </dsp:nvSpPr>
      <dsp:spPr>
        <a:xfrm>
          <a:off x="4035379" y="0"/>
          <a:ext cx="2841341" cy="415089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After data acquisition the data is going to be used in the creation of thematic maps.</a:t>
          </a: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Thematic maps are going to be generated through the use of Software and online libraries(for JavaScript)</a:t>
          </a: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Software's like Qgis or ArcMap are going to be utilized for creation of the maps.</a:t>
          </a: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The open source libraries are going to be utilized to make the  map interactive</a:t>
          </a:r>
          <a:endParaRPr lang="en-US" sz="1800" kern="1200" dirty="0">
            <a:latin typeface="Times New Roman" panose="02020603050405020304" pitchFamily="18" charset="0"/>
            <a:cs typeface="Times New Roman" panose="02020603050405020304" pitchFamily="18" charset="0"/>
          </a:endParaRPr>
        </a:p>
      </dsp:txBody>
      <dsp:txXfrm>
        <a:off x="4035379" y="0"/>
        <a:ext cx="2841341" cy="4150895"/>
      </dsp:txXfrm>
    </dsp:sp>
    <dsp:sp modelId="{F7DEAF0E-16F8-4349-A442-BFB01EE92F37}">
      <dsp:nvSpPr>
        <dsp:cNvPr id="0" name=""/>
        <dsp:cNvSpPr/>
      </dsp:nvSpPr>
      <dsp:spPr>
        <a:xfrm>
          <a:off x="7190488" y="0"/>
          <a:ext cx="4600081" cy="4150895"/>
        </a:xfrm>
        <a:prstGeom prst="roundRect">
          <a:avLst>
            <a:gd name="adj" fmla="val 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r>
            <a:rPr lang="en-US" sz="2400" b="1" u="sng" kern="1200" dirty="0" smtClean="0">
              <a:solidFill>
                <a:schemeClr val="bg1"/>
              </a:solidFill>
              <a:latin typeface="Times New Roman" panose="02020603050405020304" pitchFamily="18" charset="0"/>
              <a:cs typeface="Times New Roman" panose="02020603050405020304" pitchFamily="18" charset="0"/>
            </a:rPr>
            <a:t>Web portal design and development</a:t>
          </a:r>
          <a:endParaRPr lang="en-US" sz="2400" b="1" u="sng" kern="1200" dirty="0">
            <a:solidFill>
              <a:schemeClr val="bg1"/>
            </a:solidFill>
            <a:latin typeface="Times New Roman" panose="02020603050405020304" pitchFamily="18" charset="0"/>
            <a:cs typeface="Times New Roman" panose="02020603050405020304" pitchFamily="18" charset="0"/>
          </a:endParaRPr>
        </a:p>
      </dsp:txBody>
      <dsp:txXfrm rot="16200000">
        <a:off x="5948629" y="1241858"/>
        <a:ext cx="3403733" cy="920016"/>
      </dsp:txXfrm>
    </dsp:sp>
    <dsp:sp modelId="{E1C6F6A4-9EAC-442B-B6FD-6D7E42EFFB2E}">
      <dsp:nvSpPr>
        <dsp:cNvPr id="0" name=""/>
        <dsp:cNvSpPr/>
      </dsp:nvSpPr>
      <dsp:spPr>
        <a:xfrm rot="5400000">
          <a:off x="6908639" y="3211564"/>
          <a:ext cx="609697" cy="690012"/>
        </a:xfrm>
        <a:prstGeom prst="flowChartExtra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C1BC97-4851-48AC-A36B-A4A439C0B88F}">
      <dsp:nvSpPr>
        <dsp:cNvPr id="0" name=""/>
        <dsp:cNvSpPr/>
      </dsp:nvSpPr>
      <dsp:spPr>
        <a:xfrm>
          <a:off x="8110504" y="0"/>
          <a:ext cx="3427060" cy="415089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The design and development would be done through utilizing CSS, HTML, JavaScript along with Bootstrap</a:t>
          </a: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The editors which are going to be utilized mostly are Sublime text 3,notepad and visual studio</a:t>
          </a:r>
          <a:endParaRPr lang="en-US" sz="1800" kern="1200" dirty="0"/>
        </a:p>
      </dsp:txBody>
      <dsp:txXfrm>
        <a:off x="8110504" y="0"/>
        <a:ext cx="3427060" cy="4150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30D26-0CEC-4A9A-9454-FBD1241B68C7}">
      <dsp:nvSpPr>
        <dsp:cNvPr id="0" name=""/>
        <dsp:cNvSpPr/>
      </dsp:nvSpPr>
      <dsp:spPr>
        <a:xfrm rot="5400000">
          <a:off x="-213200" y="233552"/>
          <a:ext cx="1541077" cy="1078754"/>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u="sng" kern="1200" dirty="0" smtClean="0">
              <a:latin typeface="Times New Roman" panose="02020603050405020304" pitchFamily="18" charset="0"/>
              <a:cs typeface="Times New Roman" panose="02020603050405020304" pitchFamily="18" charset="0"/>
            </a:rPr>
            <a:t>Data Collection</a:t>
          </a:r>
          <a:endParaRPr lang="en-US" sz="1600" kern="1200" dirty="0"/>
        </a:p>
      </dsp:txBody>
      <dsp:txXfrm rot="-5400000">
        <a:off x="17962" y="541767"/>
        <a:ext cx="1078754" cy="462323"/>
      </dsp:txXfrm>
    </dsp:sp>
    <dsp:sp modelId="{C7815621-29A3-41F5-83DD-B27A439F0C38}">
      <dsp:nvSpPr>
        <dsp:cNvPr id="0" name=""/>
        <dsp:cNvSpPr/>
      </dsp:nvSpPr>
      <dsp:spPr>
        <a:xfrm rot="5400000">
          <a:off x="5054011" y="-3978098"/>
          <a:ext cx="1001700" cy="8962678"/>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endParaRPr lang="en-US" sz="2800" kern="1200" dirty="0"/>
        </a:p>
      </dsp:txBody>
      <dsp:txXfrm rot="-5400000">
        <a:off x="1073523" y="51289"/>
        <a:ext cx="8913779" cy="903902"/>
      </dsp:txXfrm>
    </dsp:sp>
    <dsp:sp modelId="{965D4744-A8A9-49A0-807B-097E4B13C415}">
      <dsp:nvSpPr>
        <dsp:cNvPr id="0" name=""/>
        <dsp:cNvSpPr/>
      </dsp:nvSpPr>
      <dsp:spPr>
        <a:xfrm rot="5400000">
          <a:off x="-247797" y="1593450"/>
          <a:ext cx="1584813" cy="1099682"/>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u="sng" kern="1200" dirty="0" smtClean="0">
              <a:latin typeface="Times New Roman" panose="02020603050405020304" pitchFamily="18" charset="0"/>
              <a:cs typeface="Times New Roman" panose="02020603050405020304" pitchFamily="18" charset="0"/>
            </a:rPr>
            <a:t>Creation of thematic maps</a:t>
          </a:r>
          <a:endParaRPr lang="en-US" sz="1600" kern="1200" dirty="0"/>
        </a:p>
      </dsp:txBody>
      <dsp:txXfrm rot="-5400000">
        <a:off x="-5231" y="1900725"/>
        <a:ext cx="1099682" cy="485131"/>
      </dsp:txXfrm>
    </dsp:sp>
    <dsp:sp modelId="{3853FD16-F383-41AF-9092-67B4A0806039}">
      <dsp:nvSpPr>
        <dsp:cNvPr id="0" name=""/>
        <dsp:cNvSpPr/>
      </dsp:nvSpPr>
      <dsp:spPr>
        <a:xfrm rot="5400000">
          <a:off x="5603852" y="-3147112"/>
          <a:ext cx="1001700" cy="10041432"/>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endParaRPr lang="en-US" sz="2800" kern="1200" dirty="0"/>
        </a:p>
      </dsp:txBody>
      <dsp:txXfrm rot="-5400000">
        <a:off x="1083987" y="1421652"/>
        <a:ext cx="9992533" cy="903902"/>
      </dsp:txXfrm>
    </dsp:sp>
    <dsp:sp modelId="{4EEB00ED-8158-4A4E-B0B8-DEA893C1C8BF}">
      <dsp:nvSpPr>
        <dsp:cNvPr id="0" name=""/>
        <dsp:cNvSpPr/>
      </dsp:nvSpPr>
      <dsp:spPr>
        <a:xfrm rot="5400000">
          <a:off x="-236393" y="2974277"/>
          <a:ext cx="1541077" cy="1078754"/>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anose="02020603050405020304" pitchFamily="18" charset="0"/>
              <a:cs typeface="Times New Roman" panose="02020603050405020304" pitchFamily="18" charset="0"/>
            </a:rPr>
            <a:t>Web portal design and development</a:t>
          </a:r>
          <a:endParaRPr lang="en-US" sz="1600" kern="1200" dirty="0"/>
        </a:p>
      </dsp:txBody>
      <dsp:txXfrm rot="-5400000">
        <a:off x="-5231" y="3282492"/>
        <a:ext cx="1078754" cy="462323"/>
      </dsp:txXfrm>
    </dsp:sp>
    <dsp:sp modelId="{C4B76FFC-9DC1-47E0-B18D-28686A12B28D}">
      <dsp:nvSpPr>
        <dsp:cNvPr id="0" name=""/>
        <dsp:cNvSpPr/>
      </dsp:nvSpPr>
      <dsp:spPr>
        <a:xfrm rot="5400000">
          <a:off x="5598620" y="-1680497"/>
          <a:ext cx="1001700" cy="10041432"/>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The design and development would be done through utilizing CSS, HTML, JavaScript along with Bootstrap 4.00</a:t>
          </a:r>
          <a:endParaRPr lang="en-US" sz="2000" kern="1200" dirty="0">
            <a:latin typeface="Times New Roman" panose="02020603050405020304" pitchFamily="18" charset="0"/>
            <a:cs typeface="Times New Roman" panose="02020603050405020304" pitchFamily="18" charset="0"/>
          </a:endParaRPr>
        </a:p>
      </dsp:txBody>
      <dsp:txXfrm rot="-5400000">
        <a:off x="1078755" y="2888267"/>
        <a:ext cx="9992533" cy="9039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5E55E-339D-4B26-9C5D-50C8B3E1E87D}">
      <dsp:nvSpPr>
        <dsp:cNvPr id="0" name=""/>
        <dsp:cNvSpPr/>
      </dsp:nvSpPr>
      <dsp:spPr>
        <a:xfrm>
          <a:off x="77340" y="256391"/>
          <a:ext cx="1597483" cy="95849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Literature Review</a:t>
          </a:r>
          <a:endParaRPr lang="en-US" sz="1600" kern="1200" dirty="0"/>
        </a:p>
      </dsp:txBody>
      <dsp:txXfrm>
        <a:off x="105413" y="284464"/>
        <a:ext cx="1541337" cy="902344"/>
      </dsp:txXfrm>
    </dsp:sp>
    <dsp:sp modelId="{6B01225B-511D-4652-AEE7-BD0255387748}">
      <dsp:nvSpPr>
        <dsp:cNvPr id="0" name=""/>
        <dsp:cNvSpPr/>
      </dsp:nvSpPr>
      <dsp:spPr>
        <a:xfrm rot="21562208">
          <a:off x="1822532" y="525422"/>
          <a:ext cx="313180" cy="396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822535" y="605173"/>
        <a:ext cx="219226" cy="237706"/>
      </dsp:txXfrm>
    </dsp:sp>
    <dsp:sp modelId="{D80B43BF-9E9A-4F22-9C48-AF3DC7D79DA1}">
      <dsp:nvSpPr>
        <dsp:cNvPr id="0" name=""/>
        <dsp:cNvSpPr/>
      </dsp:nvSpPr>
      <dsp:spPr>
        <a:xfrm>
          <a:off x="2265695" y="232333"/>
          <a:ext cx="1597483" cy="95849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Data collection</a:t>
          </a:r>
          <a:endParaRPr lang="en-US" sz="1600" kern="1200" dirty="0"/>
        </a:p>
      </dsp:txBody>
      <dsp:txXfrm>
        <a:off x="2293768" y="260406"/>
        <a:ext cx="1541337" cy="902344"/>
      </dsp:txXfrm>
    </dsp:sp>
    <dsp:sp modelId="{C8B37A08-4EA3-4A63-98DE-1A36B27634E9}">
      <dsp:nvSpPr>
        <dsp:cNvPr id="0" name=""/>
        <dsp:cNvSpPr/>
      </dsp:nvSpPr>
      <dsp:spPr>
        <a:xfrm rot="68104">
          <a:off x="4071009" y="537800"/>
          <a:ext cx="440779" cy="396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071021" y="615858"/>
        <a:ext cx="321926" cy="237706"/>
      </dsp:txXfrm>
    </dsp:sp>
    <dsp:sp modelId="{D81B8287-1CCB-4B32-B99E-413EDC443830}">
      <dsp:nvSpPr>
        <dsp:cNvPr id="0" name=""/>
        <dsp:cNvSpPr/>
      </dsp:nvSpPr>
      <dsp:spPr>
        <a:xfrm>
          <a:off x="4694675" y="280459"/>
          <a:ext cx="1597483" cy="95849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Creation of thematic maps</a:t>
          </a:r>
          <a:endParaRPr lang="en-US" sz="1600" kern="1200" dirty="0"/>
        </a:p>
      </dsp:txBody>
      <dsp:txXfrm>
        <a:off x="4722748" y="308532"/>
        <a:ext cx="1541337" cy="902344"/>
      </dsp:txXfrm>
    </dsp:sp>
    <dsp:sp modelId="{C5429AF9-1F61-4F2F-9314-812D874E2028}">
      <dsp:nvSpPr>
        <dsp:cNvPr id="0" name=""/>
        <dsp:cNvSpPr/>
      </dsp:nvSpPr>
      <dsp:spPr>
        <a:xfrm rot="96059">
          <a:off x="6430795" y="591926"/>
          <a:ext cx="294145" cy="396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6430812" y="669928"/>
        <a:ext cx="205902" cy="237706"/>
      </dsp:txXfrm>
    </dsp:sp>
    <dsp:sp modelId="{421C99EE-1302-463E-9A55-4E989E0F3BA7}">
      <dsp:nvSpPr>
        <dsp:cNvPr id="0" name=""/>
        <dsp:cNvSpPr/>
      </dsp:nvSpPr>
      <dsp:spPr>
        <a:xfrm>
          <a:off x="6846933" y="340614"/>
          <a:ext cx="1597483" cy="95849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Web portal design and development</a:t>
          </a:r>
          <a:endParaRPr lang="en-US" sz="1600" kern="1200" dirty="0"/>
        </a:p>
      </dsp:txBody>
      <dsp:txXfrm>
        <a:off x="6875006" y="368687"/>
        <a:ext cx="1541337" cy="902344"/>
      </dsp:txXfrm>
    </dsp:sp>
    <dsp:sp modelId="{666C08BF-9A78-4439-9D1D-492DA029980D}">
      <dsp:nvSpPr>
        <dsp:cNvPr id="0" name=""/>
        <dsp:cNvSpPr/>
      </dsp:nvSpPr>
      <dsp:spPr>
        <a:xfrm rot="5336855">
          <a:off x="7416665" y="1580210"/>
          <a:ext cx="493234" cy="396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7475000" y="1600029"/>
        <a:ext cx="374381" cy="237706"/>
      </dsp:txXfrm>
    </dsp:sp>
    <dsp:sp modelId="{EAE6BD91-41AE-43AB-8516-F81AA90EA2D3}">
      <dsp:nvSpPr>
        <dsp:cNvPr id="0" name=""/>
        <dsp:cNvSpPr/>
      </dsp:nvSpPr>
      <dsp:spPr>
        <a:xfrm>
          <a:off x="6881634" y="2229578"/>
          <a:ext cx="1597483" cy="95849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Thesis</a:t>
          </a:r>
          <a:endParaRPr lang="en-US" sz="1600" kern="1200" dirty="0"/>
        </a:p>
      </dsp:txBody>
      <dsp:txXfrm>
        <a:off x="6909707" y="2257651"/>
        <a:ext cx="1541337" cy="9023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D1C157-2705-45EF-8275-B7D42307E1E1}"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2674630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1C157-2705-45EF-8275-B7D42307E1E1}" type="datetimeFigureOut">
              <a:rPr lang="en-US" smtClean="0"/>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197196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DAD1C157-2705-45EF-8275-B7D42307E1E1}"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2428805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DAD1C157-2705-45EF-8275-B7D42307E1E1}" type="datetimeFigureOut">
              <a:rPr lang="en-US" smtClean="0"/>
              <a:t>2/16/2020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2084955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1C157-2705-45EF-8275-B7D42307E1E1}"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2982435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1C157-2705-45EF-8275-B7D42307E1E1}"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3838156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D1C157-2705-45EF-8275-B7D42307E1E1}"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2152005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D1C157-2705-45EF-8275-B7D42307E1E1}" type="datetimeFigureOut">
              <a:rPr lang="en-US" smtClean="0"/>
              <a:t>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332453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D1C157-2705-45EF-8275-B7D42307E1E1}" type="datetimeFigureOut">
              <a:rPr lang="en-US" smtClean="0"/>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3248123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D1C157-2705-45EF-8275-B7D42307E1E1}" type="datetimeFigureOut">
              <a:rPr lang="en-US" smtClean="0"/>
              <a:t>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92888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AD1C157-2705-45EF-8275-B7D42307E1E1}" type="datetimeFigureOut">
              <a:rPr lang="en-US" smtClean="0"/>
              <a:t>2/16/2020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2144036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1C157-2705-45EF-8275-B7D42307E1E1}" type="datetimeFigureOut">
              <a:rPr lang="en-US" smtClean="0"/>
              <a:t>2/16/2020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929777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1C157-2705-45EF-8275-B7D42307E1E1}" type="datetimeFigureOut">
              <a:rPr lang="en-US" smtClean="0"/>
              <a:t>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420331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AD1C157-2705-45EF-8275-B7D42307E1E1}" type="datetimeFigureOut">
              <a:rPr lang="en-US" smtClean="0"/>
              <a:t>2/16/2020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6718D361-5297-4183-9875-5B49FBEDEFE0}" type="slidenum">
              <a:rPr lang="en-US" smtClean="0"/>
              <a:t>‹#›</a:t>
            </a:fld>
            <a:endParaRPr lang="en-US"/>
          </a:p>
        </p:txBody>
      </p:sp>
    </p:spTree>
    <p:extLst>
      <p:ext uri="{BB962C8B-B14F-4D97-AF65-F5344CB8AC3E}">
        <p14:creationId xmlns:p14="http://schemas.microsoft.com/office/powerpoint/2010/main" val="1599114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AD1C157-2705-45EF-8275-B7D42307E1E1}" type="datetimeFigureOut">
              <a:rPr lang="en-US" smtClean="0"/>
              <a:t>2/16/2020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718D361-5297-4183-9875-5B49FBEDEFE0}" type="slidenum">
              <a:rPr lang="en-US" smtClean="0"/>
              <a:t>‹#›</a:t>
            </a:fld>
            <a:endParaRPr lang="en-US"/>
          </a:p>
        </p:txBody>
      </p:sp>
    </p:spTree>
    <p:extLst>
      <p:ext uri="{BB962C8B-B14F-4D97-AF65-F5344CB8AC3E}">
        <p14:creationId xmlns:p14="http://schemas.microsoft.com/office/powerpoint/2010/main" val="21224402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nat-hazards-earth-syst-sci.net/17/549/2017/"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iopscience.iop.org/article/10.1088/1755-1315/314/1/012066"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790" y="1636295"/>
            <a:ext cx="11646568" cy="1071654"/>
          </a:xfrm>
          <a:noFill/>
        </p:spPr>
        <p:txBody>
          <a:bodyPr/>
          <a:lstStyle/>
          <a:p>
            <a:r>
              <a:rPr lang="en-US" sz="2800" b="1" dirty="0">
                <a:latin typeface="Times New Roman" panose="02020603050405020304" pitchFamily="18" charset="0"/>
                <a:cs typeface="Times New Roman" panose="02020603050405020304" pitchFamily="18" charset="0"/>
              </a:rPr>
              <a:t>A </a:t>
            </a:r>
            <a:r>
              <a:rPr lang="en-US" sz="2800" dirty="0" smtClean="0">
                <a:latin typeface="Times New Roman" panose="02020603050405020304" pitchFamily="18" charset="0"/>
                <a:cs typeface="Times New Roman" panose="02020603050405020304" pitchFamily="18" charset="0"/>
              </a:rPr>
              <a:t>web</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GIS </a:t>
            </a:r>
            <a:r>
              <a:rPr lang="en-US" sz="2800" b="1" dirty="0" smtClean="0">
                <a:latin typeface="Times New Roman" panose="02020603050405020304" pitchFamily="18" charset="0"/>
                <a:cs typeface="Times New Roman" panose="02020603050405020304" pitchFamily="18" charset="0"/>
              </a:rPr>
              <a:t>application </a:t>
            </a:r>
            <a:r>
              <a:rPr lang="en-US" sz="2800" b="1" dirty="0">
                <a:latin typeface="Times New Roman" panose="02020603050405020304" pitchFamily="18" charset="0"/>
                <a:cs typeface="Times New Roman" panose="02020603050405020304" pitchFamily="18" charset="0"/>
              </a:rPr>
              <a:t>for </a:t>
            </a:r>
            <a:r>
              <a:rPr lang="en-US" sz="2800" b="1" dirty="0" smtClean="0">
                <a:latin typeface="Times New Roman" panose="02020603050405020304" pitchFamily="18" charset="0"/>
                <a:cs typeface="Times New Roman" panose="02020603050405020304" pitchFamily="18" charset="0"/>
              </a:rPr>
              <a:t>integration </a:t>
            </a:r>
            <a:r>
              <a:rPr lang="en-US" sz="2800" b="1" dirty="0">
                <a:latin typeface="Times New Roman" panose="02020603050405020304" pitchFamily="18" charset="0"/>
                <a:cs typeface="Times New Roman" panose="02020603050405020304" pitchFamily="18" charset="0"/>
              </a:rPr>
              <a:t>of socio-economic, biophysical and atmospheric variables: A case study of </a:t>
            </a:r>
            <a:r>
              <a:rPr lang="en-US" sz="2800" b="1" dirty="0" smtClean="0">
                <a:latin typeface="Times New Roman" panose="02020603050405020304" pitchFamily="18" charset="0"/>
                <a:cs typeface="Times New Roman" panose="02020603050405020304" pitchFamily="18" charset="0"/>
              </a:rPr>
              <a:t>Punjab province</a:t>
            </a:r>
            <a:endParaRPr lang="en-US"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066674" y="3164304"/>
            <a:ext cx="4743606" cy="1754326"/>
          </a:xfrm>
          <a:prstGeom prst="rect">
            <a:avLst/>
          </a:prstGeom>
          <a:noFill/>
        </p:spPr>
        <p:txBody>
          <a:bodyPr wrap="none" rtlCol="0">
            <a:spAutoFit/>
          </a:bodyPr>
          <a:lstStyle/>
          <a:p>
            <a:r>
              <a:rPr lang="en-US" b="1" dirty="0" smtClean="0">
                <a:solidFill>
                  <a:schemeClr val="bg1"/>
                </a:solidFill>
              </a:rPr>
              <a:t>Presented by:</a:t>
            </a:r>
          </a:p>
          <a:p>
            <a:r>
              <a:rPr lang="en-US" dirty="0" smtClean="0"/>
              <a:t>Syed Mustafa Haider and Akram Ali shah</a:t>
            </a:r>
          </a:p>
          <a:p>
            <a:r>
              <a:rPr lang="en-US" b="1" dirty="0" smtClean="0">
                <a:solidFill>
                  <a:schemeClr val="bg1"/>
                </a:solidFill>
              </a:rPr>
              <a:t>Department:</a:t>
            </a:r>
          </a:p>
          <a:p>
            <a:r>
              <a:rPr lang="en-US" dirty="0" smtClean="0"/>
              <a:t>Space Science</a:t>
            </a:r>
          </a:p>
          <a:p>
            <a:r>
              <a:rPr lang="en-US" b="1" dirty="0" smtClean="0">
                <a:solidFill>
                  <a:schemeClr val="bg1"/>
                </a:solidFill>
              </a:rPr>
              <a:t>Batch:</a:t>
            </a:r>
          </a:p>
          <a:p>
            <a:r>
              <a:rPr lang="en-US" dirty="0"/>
              <a:t>5</a:t>
            </a:r>
            <a:endParaRPr lang="en-US" dirty="0" smtClean="0"/>
          </a:p>
        </p:txBody>
      </p:sp>
    </p:spTree>
    <p:extLst>
      <p:ext uri="{BB962C8B-B14F-4D97-AF65-F5344CB8AC3E}">
        <p14:creationId xmlns:p14="http://schemas.microsoft.com/office/powerpoint/2010/main" val="4121939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TimeLine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81" y="2237875"/>
            <a:ext cx="9646009" cy="4319336"/>
          </a:xfrm>
          <a:prstGeom prst="rect">
            <a:avLst/>
          </a:prstGeom>
        </p:spPr>
      </p:pic>
    </p:spTree>
    <p:extLst>
      <p:ext uri="{BB962C8B-B14F-4D97-AF65-F5344CB8AC3E}">
        <p14:creationId xmlns:p14="http://schemas.microsoft.com/office/powerpoint/2010/main" val="1648892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62400" y="5995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References for Figures</a:t>
            </a:r>
            <a:endParaRPr lang="en-US" dirty="0"/>
          </a:p>
        </p:txBody>
      </p:sp>
      <p:pic>
        <p:nvPicPr>
          <p:cNvPr id="6" name="Picture 2" descr="Image result for client-server architecture"/>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 y="2198437"/>
            <a:ext cx="4235116" cy="2541070"/>
          </a:xfrm>
          <a:prstGeom prst="rect">
            <a:avLst/>
          </a:prstGeom>
          <a:solidFill>
            <a:schemeClr val="accent1"/>
          </a:solidFill>
        </p:spPr>
      </p:pic>
      <p:sp>
        <p:nvSpPr>
          <p:cNvPr id="7" name="Rectangle 6"/>
          <p:cNvSpPr/>
          <p:nvPr/>
        </p:nvSpPr>
        <p:spPr>
          <a:xfrm>
            <a:off x="4395536" y="3009582"/>
            <a:ext cx="6096000" cy="646331"/>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https://en.wikipedia.org/wiki/Client%E2%80%93server_model#/media/File:Client-server-model.svg</a:t>
            </a:r>
          </a:p>
        </p:txBody>
      </p:sp>
      <p:pic>
        <p:nvPicPr>
          <p:cNvPr id="8" name="Picture 4" descr="Image result for geospatial client-server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35351"/>
            <a:ext cx="5366083" cy="18549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366083" y="5116491"/>
            <a:ext cx="6096000" cy="923330"/>
          </a:xfrm>
          <a:prstGeom prst="rect">
            <a:avLst/>
          </a:prstGeom>
        </p:spPr>
        <p:txBody>
          <a:bodyPr>
            <a:spAutoFit/>
          </a:body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Rahman</a:t>
            </a:r>
            <a:r>
              <a:rPr lang="en-US" dirty="0">
                <a:latin typeface="Times New Roman" panose="02020603050405020304" pitchFamily="18" charset="0"/>
                <a:cs typeface="Times New Roman" panose="02020603050405020304" pitchFamily="18" charset="0"/>
              </a:rPr>
              <a:t>, Alias Abdul, Georg Held and </a:t>
            </a:r>
            <a:r>
              <a:rPr lang="en-US" dirty="0" err="1">
                <a:latin typeface="Times New Roman" panose="02020603050405020304" pitchFamily="18" charset="0"/>
                <a:cs typeface="Times New Roman" panose="02020603050405020304" pitchFamily="18" charset="0"/>
              </a:rPr>
              <a:t>Siyka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Zlatanova</a:t>
            </a:r>
            <a:r>
              <a:rPr lang="en-US" dirty="0">
                <a:latin typeface="Times New Roman" panose="02020603050405020304" pitchFamily="18" charset="0"/>
                <a:cs typeface="Times New Roman" panose="02020603050405020304" pitchFamily="18" charset="0"/>
              </a:rPr>
              <a:t>. “Web 3D GIS for urban environments.” (2006).</a:t>
            </a:r>
          </a:p>
        </p:txBody>
      </p:sp>
    </p:spTree>
    <p:extLst>
      <p:ext uri="{BB962C8B-B14F-4D97-AF65-F5344CB8AC3E}">
        <p14:creationId xmlns:p14="http://schemas.microsoft.com/office/powerpoint/2010/main" val="110286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a:xfrm>
            <a:off x="337448" y="2511045"/>
            <a:ext cx="10554574" cy="3636511"/>
          </a:xfrm>
        </p:spPr>
        <p:txBody>
          <a:bodyPr>
            <a:normAutofit fontScale="92500" lnSpcReduction="10000"/>
          </a:bodyPr>
          <a:lstStyle/>
          <a:p>
            <a:pPr marL="0" indent="0">
              <a:buNone/>
            </a:pPr>
            <a:r>
              <a:rPr lang="en-US" b="1" dirty="0"/>
              <a:t>An offline–online Web-GIS Android application for Fast data acquisition of landslide hazard and risk    </a:t>
            </a:r>
            <a:endParaRPr lang="en-US" dirty="0"/>
          </a:p>
          <a:p>
            <a:pPr marL="0" indent="0">
              <a:buNone/>
            </a:pPr>
            <a:r>
              <a:rPr lang="en-US" dirty="0"/>
              <a:t>Roya Olyazadeh1, Karen Sudmeier-Rieux1, Michel Jaboyedoff1, Marc-Henri Derron1, and </a:t>
            </a:r>
            <a:r>
              <a:rPr lang="en-US" dirty="0" err="1"/>
              <a:t>Sanjaya</a:t>
            </a:r>
            <a:r>
              <a:rPr lang="en-US" dirty="0"/>
              <a:t> Devkota2</a:t>
            </a:r>
          </a:p>
          <a:p>
            <a:pPr marL="0" indent="0">
              <a:buNone/>
            </a:pPr>
            <a:r>
              <a:rPr lang="en-US" dirty="0"/>
              <a:t> </a:t>
            </a:r>
          </a:p>
          <a:p>
            <a:pPr marL="0" indent="0">
              <a:buNone/>
            </a:pPr>
            <a:r>
              <a:rPr lang="en-US" dirty="0"/>
              <a:t>University of Lausanne, ISTE – </a:t>
            </a:r>
            <a:r>
              <a:rPr lang="en-US" dirty="0" err="1"/>
              <a:t>Institut</a:t>
            </a:r>
            <a:r>
              <a:rPr lang="en-US" dirty="0"/>
              <a:t> des Sciences de la Terre, </a:t>
            </a:r>
            <a:r>
              <a:rPr lang="en-US" dirty="0" err="1"/>
              <a:t>Faculté</a:t>
            </a:r>
            <a:r>
              <a:rPr lang="en-US" dirty="0"/>
              <a:t> des </a:t>
            </a:r>
            <a:r>
              <a:rPr lang="en-US" dirty="0" err="1"/>
              <a:t>géosciences</a:t>
            </a:r>
            <a:r>
              <a:rPr lang="en-US" dirty="0"/>
              <a:t> et de </a:t>
            </a:r>
            <a:r>
              <a:rPr lang="en-US" dirty="0" err="1"/>
              <a:t>l’environnement</a:t>
            </a:r>
            <a:r>
              <a:rPr lang="en-US" dirty="0"/>
              <a:t>, Lausanne, Switzerland.</a:t>
            </a:r>
          </a:p>
          <a:p>
            <a:pPr marL="0" indent="0">
              <a:buNone/>
            </a:pPr>
            <a:r>
              <a:rPr lang="en-US" dirty="0"/>
              <a:t> </a:t>
            </a:r>
          </a:p>
          <a:p>
            <a:pPr marL="0" indent="0">
              <a:buNone/>
            </a:pPr>
            <a:r>
              <a:rPr lang="en-US" dirty="0"/>
              <a:t>Department of Civil Engineering, Institute of Engineering, </a:t>
            </a:r>
            <a:r>
              <a:rPr lang="en-US" dirty="0" err="1"/>
              <a:t>Tribhuvan</a:t>
            </a:r>
            <a:r>
              <a:rPr lang="en-US" dirty="0"/>
              <a:t> University, Kathmandu, </a:t>
            </a:r>
            <a:r>
              <a:rPr lang="en-US" dirty="0" smtClean="0"/>
              <a:t>Nepal</a:t>
            </a:r>
          </a:p>
          <a:p>
            <a:pPr marL="0" indent="0">
              <a:buNone/>
            </a:pPr>
            <a:r>
              <a:rPr lang="en-US" b="1" dirty="0" smtClean="0"/>
              <a:t>Reference:</a:t>
            </a:r>
          </a:p>
          <a:p>
            <a:pPr marL="0" indent="0">
              <a:buNone/>
            </a:pPr>
            <a:r>
              <a:rPr lang="en-US" u="sng" dirty="0">
                <a:hlinkClick r:id="rId2"/>
              </a:rPr>
              <a:t>https://www.nat-hazards-earth-syst-sci.net/17/549/2017/</a:t>
            </a:r>
            <a:endParaRPr lang="en-US" dirty="0"/>
          </a:p>
          <a:p>
            <a:pPr marL="0" indent="0">
              <a:buNone/>
            </a:pPr>
            <a:endParaRPr lang="en-US" b="1"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03917005"/>
              </p:ext>
            </p:extLst>
          </p:nvPr>
        </p:nvGraphicFramePr>
        <p:xfrm>
          <a:off x="337448" y="447188"/>
          <a:ext cx="10936830" cy="6124071"/>
        </p:xfrm>
        <a:graphic>
          <a:graphicData uri="http://schemas.openxmlformats.org/drawingml/2006/table">
            <a:tbl>
              <a:tblPr firstRow="1" firstCol="1" bandRow="1">
                <a:tableStyleId>{5C22544A-7EE6-4342-B048-85BDC9FD1C3A}</a:tableStyleId>
              </a:tblPr>
              <a:tblGrid>
                <a:gridCol w="3644832"/>
                <a:gridCol w="3645999"/>
                <a:gridCol w="3645999"/>
              </a:tblGrid>
              <a:tr h="360748">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Features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Methodologies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Relation to our project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r>
              <a:tr h="1106905">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A web based android application for data acquisition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Open source programs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Our goal is for the creation of a web based application in the form of a web portal rather than an android application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r>
              <a:tr h="3904362">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This application assists the quick creation of landslide inventory maps (LIMs)</a:t>
                      </a:r>
                    </a:p>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Through the collection of </a:t>
                      </a:r>
                    </a:p>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information on the type, feature, volume, date, and patterns of landslides using open- source Web-GIS technologies such as</a:t>
                      </a:r>
                    </a:p>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Leaflet maps, Cordova, GeoServer, PostgreSQL as the real DBMS (database management system), and PostGIS</a:t>
                      </a:r>
                    </a:p>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As its plug-in for spatial database management.</a:t>
                      </a:r>
                    </a:p>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 </a:t>
                      </a:r>
                    </a:p>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 </a:t>
                      </a:r>
                    </a:p>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The creation of thematic maps would be done using the software like Qgis or ArcMap. Then they would be visualized using </a:t>
                      </a:r>
                      <a:r>
                        <a:rPr lang="en-US" sz="1400" dirty="0" err="1">
                          <a:effectLst/>
                          <a:latin typeface="Times New Roman" panose="02020603050405020304" pitchFamily="18" charset="0"/>
                          <a:cs typeface="Times New Roman" panose="02020603050405020304" pitchFamily="18" charset="0"/>
                        </a:rPr>
                        <a:t>geoserver</a:t>
                      </a:r>
                      <a:r>
                        <a:rPr lang="en-US" sz="1400" dirty="0">
                          <a:effectLst/>
                          <a:latin typeface="Times New Roman" panose="02020603050405020304" pitchFamily="18" charset="0"/>
                          <a:cs typeface="Times New Roman" panose="02020603050405020304" pitchFamily="18" charset="0"/>
                        </a:rPr>
                        <a:t> and </a:t>
                      </a:r>
                      <a:r>
                        <a:rPr lang="en-US" sz="1400" dirty="0" err="1">
                          <a:effectLst/>
                          <a:latin typeface="Times New Roman" panose="02020603050405020304" pitchFamily="18" charset="0"/>
                          <a:cs typeface="Times New Roman" panose="02020603050405020304" pitchFamily="18" charset="0"/>
                        </a:rPr>
                        <a:t>OpenLayers</a:t>
                      </a:r>
                      <a:r>
                        <a:rPr lang="en-US" sz="1400" dirty="0">
                          <a:effectLst/>
                          <a:latin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r>
              <a:tr h="752056">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The feature information would be recorded and stored in a specific format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The specific format would be GeoJson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We are aiming to do the same for now.</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9507" marR="39507" marT="0" marB="0"/>
                </a:tc>
              </a:tr>
            </a:tbl>
          </a:graphicData>
        </a:graphic>
      </p:graphicFrame>
    </p:spTree>
    <p:extLst>
      <p:ext uri="{BB962C8B-B14F-4D97-AF65-F5344CB8AC3E}">
        <p14:creationId xmlns:p14="http://schemas.microsoft.com/office/powerpoint/2010/main" val="14157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p:txBody>
          <a:bodyPr/>
          <a:lstStyle/>
          <a:p>
            <a:r>
              <a:rPr lang="en-US" b="1" dirty="0"/>
              <a:t>Environmental pollution monitoring using a Web-based </a:t>
            </a:r>
            <a:r>
              <a:rPr lang="en-US" b="1" dirty="0" smtClean="0"/>
              <a:t>GIS </a:t>
            </a:r>
            <a:r>
              <a:rPr lang="en-US" b="1" dirty="0"/>
              <a:t>in </a:t>
            </a:r>
            <a:r>
              <a:rPr lang="en-US" b="1" dirty="0" smtClean="0"/>
              <a:t>Surakarta</a:t>
            </a:r>
          </a:p>
          <a:p>
            <a:pPr marL="0" indent="0">
              <a:buNone/>
            </a:pPr>
            <a:r>
              <a:rPr lang="en-US" dirty="0" err="1"/>
              <a:t>Alif</a:t>
            </a:r>
            <a:r>
              <a:rPr lang="en-US" dirty="0"/>
              <a:t> Noor </a:t>
            </a:r>
            <a:r>
              <a:rPr lang="en-US" dirty="0" smtClean="0"/>
              <a:t>Anna,</a:t>
            </a:r>
            <a:r>
              <a:rPr lang="en-US" dirty="0"/>
              <a:t> </a:t>
            </a:r>
            <a:r>
              <a:rPr lang="en-US" dirty="0" err="1" smtClean="0"/>
              <a:t>Rudiyanto</a:t>
            </a:r>
            <a:r>
              <a:rPr lang="en-US" dirty="0"/>
              <a:t> </a:t>
            </a:r>
            <a:r>
              <a:rPr lang="en-US" dirty="0" smtClean="0"/>
              <a:t>and</a:t>
            </a:r>
            <a:r>
              <a:rPr lang="en-US" dirty="0"/>
              <a:t> </a:t>
            </a:r>
            <a:r>
              <a:rPr lang="en-US" dirty="0" err="1"/>
              <a:t>Vidya</a:t>
            </a:r>
            <a:r>
              <a:rPr lang="en-US" dirty="0"/>
              <a:t> </a:t>
            </a:r>
            <a:r>
              <a:rPr lang="en-US" dirty="0" err="1"/>
              <a:t>Nahdhiyatul</a:t>
            </a:r>
            <a:r>
              <a:rPr lang="en-US" dirty="0"/>
              <a:t> </a:t>
            </a:r>
            <a:r>
              <a:rPr lang="en-US" dirty="0" err="1" smtClean="0"/>
              <a:t>Fikriyah</a:t>
            </a:r>
            <a:r>
              <a:rPr lang="en-US" b="1" dirty="0" smtClean="0"/>
              <a:t> </a:t>
            </a:r>
            <a:endParaRPr lang="en-US" dirty="0"/>
          </a:p>
          <a:p>
            <a:pPr marL="0" indent="0">
              <a:buNone/>
            </a:pPr>
            <a:r>
              <a:rPr lang="en-US" dirty="0"/>
              <a:t>Centre of Environmental Studies, </a:t>
            </a:r>
            <a:r>
              <a:rPr lang="en-US" dirty="0" err="1"/>
              <a:t>Universitas</a:t>
            </a:r>
            <a:r>
              <a:rPr lang="en-US" dirty="0"/>
              <a:t> </a:t>
            </a:r>
            <a:r>
              <a:rPr lang="en-US" dirty="0" err="1"/>
              <a:t>Muhammadiyah</a:t>
            </a:r>
            <a:r>
              <a:rPr lang="en-US" dirty="0"/>
              <a:t> Surakarta, Indonesia </a:t>
            </a:r>
          </a:p>
          <a:p>
            <a:pPr marL="0" indent="0">
              <a:buNone/>
            </a:pPr>
            <a:r>
              <a:rPr lang="en-US" dirty="0"/>
              <a:t> Faculty of Geography, </a:t>
            </a:r>
            <a:r>
              <a:rPr lang="en-US" dirty="0" err="1"/>
              <a:t>Universitas</a:t>
            </a:r>
            <a:r>
              <a:rPr lang="en-US" dirty="0"/>
              <a:t> </a:t>
            </a:r>
            <a:r>
              <a:rPr lang="en-US" dirty="0" err="1"/>
              <a:t>Muhammadiyah</a:t>
            </a:r>
            <a:r>
              <a:rPr lang="en-US" dirty="0"/>
              <a:t> Surakarta, Indonesia </a:t>
            </a:r>
          </a:p>
          <a:p>
            <a:r>
              <a:rPr lang="en-US" dirty="0" smtClean="0"/>
              <a:t>Reference</a:t>
            </a:r>
          </a:p>
          <a:p>
            <a:pPr marL="0" indent="0">
              <a:buNone/>
            </a:pPr>
            <a:r>
              <a:rPr lang="en-US" dirty="0">
                <a:hlinkClick r:id="rId2"/>
              </a:rPr>
              <a:t>https://iopscience.iop.org/article/10.1088/1755-1315/314/1/012066</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899692249"/>
              </p:ext>
            </p:extLst>
          </p:nvPr>
        </p:nvGraphicFramePr>
        <p:xfrm>
          <a:off x="472676" y="242744"/>
          <a:ext cx="10900610" cy="6674119"/>
        </p:xfrm>
        <a:graphic>
          <a:graphicData uri="http://schemas.openxmlformats.org/drawingml/2006/table">
            <a:tbl>
              <a:tblPr firstRow="1" firstCol="1" bandRow="1">
                <a:tableStyleId>{5C22544A-7EE6-4342-B048-85BDC9FD1C3A}</a:tableStyleId>
              </a:tblPr>
              <a:tblGrid>
                <a:gridCol w="3725421"/>
                <a:gridCol w="3077019"/>
                <a:gridCol w="4098170"/>
              </a:tblGrid>
              <a:tr h="0">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Features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Methodologies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Relation to our project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r>
              <a:tr h="1070225">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Development of  Web Based GIS for monitoring environmental pollution in the region of </a:t>
                      </a:r>
                      <a:r>
                        <a:rPr lang="en-US" sz="1400" dirty="0" smtClean="0">
                          <a:effectLst/>
                          <a:latin typeface="Times New Roman" panose="02020603050405020304" pitchFamily="18" charset="0"/>
                          <a:cs typeface="Times New Roman" panose="02020603050405020304" pitchFamily="18" charset="0"/>
                        </a:rPr>
                        <a:t>Surakarta </a:t>
                      </a:r>
                      <a:r>
                        <a:rPr lang="en-US" sz="1400" dirty="0">
                          <a:effectLst/>
                          <a:latin typeface="Times New Roman" panose="02020603050405020304" pitchFamily="18" charset="0"/>
                          <a:cs typeface="Times New Roman" panose="02020603050405020304" pitchFamily="18" charset="0"/>
                        </a:rPr>
                        <a:t>in </a:t>
                      </a:r>
                      <a:r>
                        <a:rPr lang="en-US" sz="1400" dirty="0" smtClean="0">
                          <a:effectLst/>
                          <a:latin typeface="Times New Roman" panose="02020603050405020304" pitchFamily="18" charset="0"/>
                          <a:cs typeface="Times New Roman" panose="02020603050405020304" pitchFamily="18" charset="0"/>
                        </a:rPr>
                        <a:t>Indonesia</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Software development using technology based on Open Source (CodeIgniter, Bootstrap, OpenLayers, and GML)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We aim to develop a Web based GIS portal for the assessment of socio-economic, bio-physical and atmospheric variables in Punjab  using HTML, Bootstrap, Java and </a:t>
                      </a:r>
                      <a:r>
                        <a:rPr lang="en-US" sz="1400" dirty="0" err="1">
                          <a:effectLst/>
                          <a:latin typeface="Times New Roman" panose="02020603050405020304" pitchFamily="18" charset="0"/>
                          <a:cs typeface="Times New Roman" panose="02020603050405020304" pitchFamily="18" charset="0"/>
                        </a:rPr>
                        <a:t>Geoserver</a:t>
                      </a:r>
                      <a:r>
                        <a:rPr lang="en-US" sz="1400" dirty="0">
                          <a:effectLst/>
                          <a:latin typeface="Times New Roman" panose="02020603050405020304" pitchFamily="18" charset="0"/>
                          <a:cs typeface="Times New Roman" panose="02020603050405020304" pitchFamily="18" charset="0"/>
                        </a:rPr>
                        <a:t> along with arc map or Qgis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r>
              <a:tr h="1376001">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The web application was built using Rapid Application Development (RAD)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RAD is a software development method that was invented to compress the time to design and to implement information systems, so it can produce a very short development cycle.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Our application would utilize the waterfall model for the software development.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r>
              <a:tr h="1070225">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Spatial-data processing and display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 </a:t>
                      </a:r>
                    </a:p>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Quantum GIS Valmiera, for spatial data processing and OpenLayers for data display </a:t>
                      </a:r>
                    </a:p>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We would focus more on data access and visualization(presentation) for which we would use ArcMap or Qgis(for creation of maps), OpenLayers(maybe) for  data visualization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r>
              <a:tr h="2599114">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The design of the main page (interface) includes spatial and non-spatial representations, menu, navigation tools, and geographic analysis. It is generally divided into 8 main parts, namely: (1) header, footer, and application title, (2) main menu, (3) legend, (4) map navigation menu (map tools), (5) layer control tab and data tracking, (6) control layer, (7) space for map (map space), and (8) panel for showing the coordinates of pointer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Using HTML, Bootstrap , Java-script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Our design for the main page as of yet includes a Navigation bar at the bottom of the page along with the footer. We have created three basic columns one is for the accordion, the other is for the map and then for the graph.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5053" marR="25053" marT="0" marB="0"/>
                </a:tc>
              </a:tr>
            </a:tbl>
          </a:graphicData>
        </a:graphic>
      </p:graphicFrame>
    </p:spTree>
    <p:extLst>
      <p:ext uri="{BB962C8B-B14F-4D97-AF65-F5344CB8AC3E}">
        <p14:creationId xmlns:p14="http://schemas.microsoft.com/office/powerpoint/2010/main" val="572276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Outcome</a:t>
            </a:r>
            <a:endParaRPr lang="en-US" dirty="0"/>
          </a:p>
        </p:txBody>
      </p:sp>
      <p:pic>
        <p:nvPicPr>
          <p:cNvPr id="12" name="790E13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92766" y="230620"/>
            <a:ext cx="10656759" cy="5991322"/>
          </a:xfrm>
        </p:spPr>
      </p:pic>
    </p:spTree>
    <p:extLst>
      <p:ext uri="{BB962C8B-B14F-4D97-AF65-F5344CB8AC3E}">
        <p14:creationId xmlns:p14="http://schemas.microsoft.com/office/powerpoint/2010/main" val="4076400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data:</a:t>
            </a:r>
            <a:endParaRPr lang="en-US" dirty="0"/>
          </a:p>
        </p:txBody>
      </p:sp>
      <p:sp>
        <p:nvSpPr>
          <p:cNvPr id="3" name="Content Placeholder 2"/>
          <p:cNvSpPr>
            <a:spLocks noGrp="1"/>
          </p:cNvSpPr>
          <p:nvPr>
            <p:ph idx="1"/>
          </p:nvPr>
        </p:nvSpPr>
        <p:spPr/>
        <p:txBody>
          <a:bodyPr/>
          <a:lstStyle/>
          <a:p>
            <a:r>
              <a:rPr lang="en-US" dirty="0" smtClean="0"/>
              <a:t>Information about the data would be given in this section.</a:t>
            </a:r>
            <a:endParaRPr lang="en-US" dirty="0"/>
          </a:p>
        </p:txBody>
      </p:sp>
    </p:spTree>
    <p:extLst>
      <p:ext uri="{BB962C8B-B14F-4D97-AF65-F5344CB8AC3E}">
        <p14:creationId xmlns:p14="http://schemas.microsoft.com/office/powerpoint/2010/main" val="1401228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48303104"/>
              </p:ext>
            </p:extLst>
          </p:nvPr>
        </p:nvGraphicFramePr>
        <p:xfrm>
          <a:off x="252663" y="2222500"/>
          <a:ext cx="11120187" cy="428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0260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26568" y="447188"/>
            <a:ext cx="10571998" cy="970450"/>
          </a:xfrm>
        </p:spPr>
        <p:txBody>
          <a:bodyPr/>
          <a:lstStyle/>
          <a:p>
            <a:r>
              <a:rPr lang="en-US" dirty="0" smtClean="0"/>
              <a:t>Methodological Framework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72535353"/>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3897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the project: </a:t>
            </a:r>
            <a:endParaRPr lang="en-US" dirty="0"/>
          </a:p>
        </p:txBody>
      </p:sp>
      <p:sp>
        <p:nvSpPr>
          <p:cNvPr id="3" name="Content Placeholder 2"/>
          <p:cNvSpPr>
            <a:spLocks noGrp="1"/>
          </p:cNvSpPr>
          <p:nvPr>
            <p:ph idx="1"/>
          </p:nvPr>
        </p:nvSpPr>
        <p:spPr>
          <a:xfrm>
            <a:off x="84221" y="2258381"/>
            <a:ext cx="10554574" cy="3636511"/>
          </a:xfrm>
        </p:spPr>
        <p:txBody>
          <a:bodyPr/>
          <a:lstStyle/>
          <a:p>
            <a:r>
              <a:rPr lang="en-US" sz="2000" dirty="0" smtClean="0">
                <a:latin typeface="Times New Roman" panose="02020603050405020304" pitchFamily="18" charset="0"/>
                <a:cs typeface="Times New Roman" panose="02020603050405020304" pitchFamily="18" charset="0"/>
              </a:rPr>
              <a:t>The Geospatial Web application would be used for the data access, analysis and visualization of the following Variables of the study area.</a:t>
            </a:r>
          </a:p>
          <a:p>
            <a:pPr>
              <a:buFont typeface="+mj-lt"/>
              <a:buAutoNum type="arabicParenR"/>
            </a:pPr>
            <a:r>
              <a:rPr lang="en-US" sz="1600" dirty="0" smtClean="0">
                <a:latin typeface="Times New Roman" panose="02020603050405020304" pitchFamily="18" charset="0"/>
                <a:cs typeface="Times New Roman" panose="02020603050405020304" pitchFamily="18" charset="0"/>
              </a:rPr>
              <a:t>Population </a:t>
            </a:r>
          </a:p>
          <a:p>
            <a:pPr>
              <a:buFont typeface="+mj-lt"/>
              <a:buAutoNum type="arabicParenR"/>
            </a:pPr>
            <a:r>
              <a:rPr lang="en-US" sz="1600" dirty="0" smtClean="0">
                <a:latin typeface="Times New Roman" panose="02020603050405020304" pitchFamily="18" charset="0"/>
                <a:cs typeface="Times New Roman" panose="02020603050405020304" pitchFamily="18" charset="0"/>
              </a:rPr>
              <a:t>Precipitation</a:t>
            </a:r>
          </a:p>
          <a:p>
            <a:pPr>
              <a:buFont typeface="+mj-lt"/>
              <a:buAutoNum type="arabicParenR"/>
            </a:pPr>
            <a:r>
              <a:rPr lang="en-US" sz="1600" dirty="0" smtClean="0">
                <a:latin typeface="Times New Roman" panose="02020603050405020304" pitchFamily="18" charset="0"/>
                <a:cs typeface="Times New Roman" panose="02020603050405020304" pitchFamily="18" charset="0"/>
              </a:rPr>
              <a:t>Land surface temperature</a:t>
            </a:r>
          </a:p>
          <a:p>
            <a:pPr>
              <a:buFont typeface="+mj-lt"/>
              <a:buAutoNum type="arabicParenR"/>
            </a:pPr>
            <a:r>
              <a:rPr lang="en-US" sz="1600" dirty="0" smtClean="0">
                <a:latin typeface="Times New Roman" panose="02020603050405020304" pitchFamily="18" charset="0"/>
                <a:cs typeface="Times New Roman" panose="02020603050405020304" pitchFamily="18" charset="0"/>
              </a:rPr>
              <a:t>Air pollution</a:t>
            </a:r>
          </a:p>
          <a:p>
            <a:r>
              <a:rPr lang="en-US" sz="2000" dirty="0" smtClean="0">
                <a:latin typeface="Times New Roman" panose="02020603050405020304" pitchFamily="18" charset="0"/>
                <a:cs typeface="Times New Roman" panose="02020603050405020304" pitchFamily="18" charset="0"/>
              </a:rPr>
              <a:t>The Data regarding these variables would be temporal and would be downloaded from websites like Nasa appears in the form of satellite packages.</a:t>
            </a:r>
          </a:p>
          <a:p>
            <a:r>
              <a:rPr lang="en-US" sz="2000" dirty="0" smtClean="0">
                <a:latin typeface="Times New Roman" panose="02020603050405020304" pitchFamily="18" charset="0"/>
                <a:cs typeface="Times New Roman" panose="02020603050405020304" pitchFamily="18" charset="0"/>
              </a:rPr>
              <a:t>The complied data would be represented in the form of Spatial (thematic) maps</a:t>
            </a:r>
            <a:endParaRPr lang="en-US" sz="20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864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this Project?</a:t>
            </a:r>
            <a:endParaRPr lang="en-US" dirty="0"/>
          </a:p>
        </p:txBody>
      </p:sp>
      <p:pic>
        <p:nvPicPr>
          <p:cNvPr id="1026" name="Picture 2" descr="Image result for wh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8782" y="2282406"/>
            <a:ext cx="5749576" cy="431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364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a:xfrm>
            <a:off x="96818" y="2234319"/>
            <a:ext cx="10554574" cy="3636511"/>
          </a:xfrm>
        </p:spPr>
        <p:txBody>
          <a:bodyPr>
            <a:normAutofit/>
          </a:bodyPr>
          <a:lstStyle/>
          <a:p>
            <a:r>
              <a:rPr lang="en-US" sz="2000" dirty="0" smtClean="0">
                <a:latin typeface="Times New Roman" panose="02020603050405020304" pitchFamily="18" charset="0"/>
                <a:cs typeface="Times New Roman" panose="02020603050405020304" pitchFamily="18" charset="0"/>
              </a:rPr>
              <a:t>Introduction to the </a:t>
            </a:r>
            <a:r>
              <a:rPr lang="en-US" sz="2000" dirty="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roject</a:t>
            </a:r>
          </a:p>
          <a:p>
            <a:r>
              <a:rPr lang="en-US" sz="2000" dirty="0" smtClean="0">
                <a:latin typeface="Times New Roman" panose="02020603050405020304" pitchFamily="18" charset="0"/>
                <a:cs typeface="Times New Roman" panose="02020603050405020304" pitchFamily="18" charset="0"/>
              </a:rPr>
              <a:t>Literature Review</a:t>
            </a:r>
          </a:p>
          <a:p>
            <a:r>
              <a:rPr lang="en-US" sz="2000" dirty="0" smtClean="0">
                <a:latin typeface="Times New Roman" panose="02020603050405020304" pitchFamily="18" charset="0"/>
                <a:cs typeface="Times New Roman" panose="02020603050405020304" pitchFamily="18" charset="0"/>
              </a:rPr>
              <a:t>Objectives</a:t>
            </a:r>
          </a:p>
          <a:p>
            <a:r>
              <a:rPr lang="en-US" sz="2000" dirty="0">
                <a:latin typeface="Times New Roman" panose="02020603050405020304" pitchFamily="18" charset="0"/>
                <a:cs typeface="Times New Roman" panose="02020603050405020304" pitchFamily="18" charset="0"/>
              </a:rPr>
              <a:t>Study </a:t>
            </a:r>
            <a:r>
              <a:rPr lang="en-US" sz="2000" dirty="0" smtClean="0">
                <a:latin typeface="Times New Roman" panose="02020603050405020304" pitchFamily="18" charset="0"/>
                <a:cs typeface="Times New Roman" panose="02020603050405020304" pitchFamily="18" charset="0"/>
              </a:rPr>
              <a:t>Area</a:t>
            </a:r>
          </a:p>
          <a:p>
            <a:r>
              <a:rPr lang="en-US" sz="2000" dirty="0" smtClean="0">
                <a:latin typeface="Times New Roman" panose="02020603050405020304" pitchFamily="18" charset="0"/>
                <a:cs typeface="Times New Roman" panose="02020603050405020304" pitchFamily="18" charset="0"/>
              </a:rPr>
              <a:t>Methodology</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Expected Outcome</a:t>
            </a:r>
          </a:p>
          <a:p>
            <a:r>
              <a:rPr lang="en-US" sz="2000" dirty="0" smtClean="0">
                <a:latin typeface="Times New Roman" panose="02020603050405020304" pitchFamily="18" charset="0"/>
                <a:cs typeface="Times New Roman" panose="02020603050405020304" pitchFamily="18" charset="0"/>
              </a:rPr>
              <a:t>Project TimeLine</a:t>
            </a:r>
          </a:p>
          <a:p>
            <a:r>
              <a:rPr lang="en-US" sz="2000" dirty="0" smtClean="0">
                <a:latin typeface="Times New Roman" panose="02020603050405020304" pitchFamily="18" charset="0"/>
                <a:cs typeface="Times New Roman" panose="02020603050405020304" pitchFamily="18" charset="0"/>
              </a:rPr>
              <a:t>References for Figures</a:t>
            </a:r>
          </a:p>
        </p:txBody>
      </p:sp>
    </p:spTree>
    <p:extLst>
      <p:ext uri="{BB962C8B-B14F-4D97-AF65-F5344CB8AC3E}">
        <p14:creationId xmlns:p14="http://schemas.microsoft.com/office/powerpoint/2010/main" val="2878564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the Project:</a:t>
            </a:r>
            <a:endParaRPr lang="en-US" dirty="0"/>
          </a:p>
        </p:txBody>
      </p:sp>
      <p:sp>
        <p:nvSpPr>
          <p:cNvPr id="3" name="Content Placeholder 2"/>
          <p:cNvSpPr>
            <a:spLocks noGrp="1"/>
          </p:cNvSpPr>
          <p:nvPr>
            <p:ph idx="1"/>
          </p:nvPr>
        </p:nvSpPr>
        <p:spPr>
          <a:xfrm>
            <a:off x="0" y="2219911"/>
            <a:ext cx="12276223" cy="3946358"/>
          </a:xfrm>
        </p:spPr>
        <p:txBody>
          <a:bodyPr>
            <a:normAutofit/>
          </a:bodyPr>
          <a:lstStyle/>
          <a:p>
            <a:r>
              <a:rPr lang="en-US" sz="2000" dirty="0">
                <a:latin typeface="Times New Roman" panose="02020603050405020304" pitchFamily="18" charset="0"/>
                <a:cs typeface="Times New Roman" panose="02020603050405020304" pitchFamily="18" charset="0"/>
              </a:rPr>
              <a:t>This study aims at development of a </a:t>
            </a:r>
            <a:r>
              <a:rPr lang="en-US" sz="2000" dirty="0" smtClean="0">
                <a:latin typeface="Times New Roman" panose="02020603050405020304" pitchFamily="18" charset="0"/>
                <a:cs typeface="Times New Roman" panose="02020603050405020304" pitchFamily="18" charset="0"/>
              </a:rPr>
              <a:t>geospatial web application </a:t>
            </a:r>
            <a:r>
              <a:rPr lang="en-US" sz="2000" dirty="0">
                <a:latin typeface="Times New Roman" panose="02020603050405020304" pitchFamily="18" charset="0"/>
                <a:cs typeface="Times New Roman" panose="02020603050405020304" pitchFamily="18" charset="0"/>
              </a:rPr>
              <a:t>to facilitate data analysis and </a:t>
            </a:r>
            <a:r>
              <a:rPr lang="en-US" sz="2000" dirty="0" smtClean="0">
                <a:latin typeface="Times New Roman" panose="02020603050405020304" pitchFamily="18" charset="0"/>
                <a:cs typeface="Times New Roman" panose="02020603050405020304" pitchFamily="18" charset="0"/>
              </a:rPr>
              <a:t>presentation.</a:t>
            </a:r>
          </a:p>
          <a:p>
            <a:r>
              <a:rPr lang="en-US" sz="2000" dirty="0" smtClean="0">
                <a:latin typeface="Times New Roman" panose="02020603050405020304" pitchFamily="18" charset="0"/>
                <a:cs typeface="Times New Roman" panose="02020603050405020304" pitchFamily="18" charset="0"/>
              </a:rPr>
              <a:t> A web application is a simple </a:t>
            </a:r>
            <a:r>
              <a:rPr lang="en-US" sz="2000" b="1" u="sng" dirty="0" smtClean="0">
                <a:latin typeface="Times New Roman" panose="02020603050405020304" pitchFamily="18" charset="0"/>
                <a:cs typeface="Times New Roman" panose="02020603050405020304" pitchFamily="18" charset="0"/>
              </a:rPr>
              <a:t>client-server program </a:t>
            </a:r>
            <a:r>
              <a:rPr lang="en-US" sz="2000" dirty="0" smtClean="0">
                <a:latin typeface="Times New Roman" panose="02020603050405020304" pitchFamily="18" charset="0"/>
                <a:cs typeface="Times New Roman" panose="02020603050405020304" pitchFamily="18" charset="0"/>
              </a:rPr>
              <a:t>that is stored on a remote server and delivered over the internet through a browser interface. They can be designed to be used by variety of different people , organizations etc.</a:t>
            </a:r>
          </a:p>
          <a:p>
            <a:r>
              <a:rPr lang="en-US" sz="2000" dirty="0" smtClean="0">
                <a:latin typeface="Times New Roman" panose="02020603050405020304" pitchFamily="18" charset="0"/>
                <a:cs typeface="Times New Roman" panose="02020603050405020304" pitchFamily="18" charset="0"/>
              </a:rPr>
              <a:t>The Web GIS application would be in the form of a </a:t>
            </a:r>
            <a:r>
              <a:rPr lang="en-US" sz="2000" b="1" u="sng" dirty="0" smtClean="0">
                <a:latin typeface="Times New Roman" panose="02020603050405020304" pitchFamily="18" charset="0"/>
                <a:cs typeface="Times New Roman" panose="02020603050405020304" pitchFamily="18" charset="0"/>
              </a:rPr>
              <a:t>Geospatial web Portal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,which in simpler terms is a website where geospatial content is discoverable.</a:t>
            </a:r>
          </a:p>
          <a:p>
            <a:r>
              <a:rPr lang="en-US" sz="2000" dirty="0" smtClean="0">
                <a:latin typeface="Times New Roman" panose="02020603050405020304" pitchFamily="18" charset="0"/>
                <a:cs typeface="Times New Roman" panose="02020603050405020304" pitchFamily="18" charset="0"/>
              </a:rPr>
              <a:t>One Example is The Disaster watch which is a Geospatial web portal created by Sacred SUPARCO.</a:t>
            </a:r>
          </a:p>
        </p:txBody>
      </p:sp>
      <p:pic>
        <p:nvPicPr>
          <p:cNvPr id="2050" name="Picture 2" descr="Image result for client-serv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280" y="2266247"/>
            <a:ext cx="7652920" cy="4591753"/>
          </a:xfrm>
          <a:prstGeom prst="rect">
            <a:avLst/>
          </a:prstGeom>
          <a:solidFill>
            <a:schemeClr val="accent1"/>
          </a:solidFill>
        </p:spPr>
      </p:pic>
      <p:pic>
        <p:nvPicPr>
          <p:cNvPr id="2052" name="Picture 4" descr="Image result for geospatial client-server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62" y="2548904"/>
            <a:ext cx="10598559" cy="366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3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 calcmode="lin" valueType="num">
                                      <p:cBhvr additive="base">
                                        <p:cTn id="14" dur="500" fill="hold"/>
                                        <p:tgtEl>
                                          <p:spTgt spid="2052"/>
                                        </p:tgtEl>
                                        <p:attrNameLst>
                                          <p:attrName>ppt_x</p:attrName>
                                        </p:attrNameLst>
                                      </p:cBhvr>
                                      <p:tavLst>
                                        <p:tav tm="0">
                                          <p:val>
                                            <p:strVal val="#ppt_x"/>
                                          </p:val>
                                        </p:tav>
                                        <p:tav tm="100000">
                                          <p:val>
                                            <p:strVal val="#ppt_x"/>
                                          </p:val>
                                        </p:tav>
                                      </p:tavLst>
                                    </p:anim>
                                    <p:anim calcmode="lin" valueType="num">
                                      <p:cBhvr additive="base">
                                        <p:cTn id="15"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6" name="Content Placeholder 5"/>
          <p:cNvSpPr>
            <a:spLocks noGrp="1"/>
          </p:cNvSpPr>
          <p:nvPr>
            <p:ph idx="1"/>
          </p:nvPr>
        </p:nvSpPr>
        <p:spPr/>
        <p:txBody>
          <a:bodyPr/>
          <a:lstStyle/>
          <a:p>
            <a:r>
              <a:rPr lang="en-US" dirty="0" smtClean="0"/>
              <a:t>This portion contains the literature review</a:t>
            </a:r>
          </a:p>
          <a:p>
            <a:r>
              <a:rPr lang="en-US" dirty="0" smtClean="0"/>
              <a:t>The first table shows whether a feature is included in a literature or not.</a:t>
            </a:r>
          </a:p>
          <a:p>
            <a:r>
              <a:rPr lang="en-US" dirty="0" smtClean="0"/>
              <a:t>The second table shows whether the mentioned features are included in our web application or not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238332366"/>
              </p:ext>
            </p:extLst>
          </p:nvPr>
        </p:nvGraphicFramePr>
        <p:xfrm>
          <a:off x="0" y="0"/>
          <a:ext cx="12191998" cy="6892537"/>
        </p:xfrm>
        <a:graphic>
          <a:graphicData uri="http://schemas.openxmlformats.org/drawingml/2006/table">
            <a:tbl>
              <a:tblPr firstRow="1" firstCol="1" bandRow="1">
                <a:tableStyleId>{5C22544A-7EE6-4342-B048-85BDC9FD1C3A}</a:tableStyleId>
              </a:tblPr>
              <a:tblGrid>
                <a:gridCol w="1899892"/>
                <a:gridCol w="3056395"/>
                <a:gridCol w="2167469"/>
                <a:gridCol w="2315247"/>
                <a:gridCol w="2752995"/>
              </a:tblGrid>
              <a:tr h="2641686">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FEATURES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L. Liu, D. Li, and Z. Shao, “Design and implementation of a geospatial portal,” in </a:t>
                      </a:r>
                      <a:r>
                        <a:rPr lang="en-US" sz="1400" dirty="0" err="1">
                          <a:effectLst/>
                          <a:latin typeface="Times New Roman" panose="02020603050405020304" pitchFamily="18" charset="0"/>
                          <a:cs typeface="Times New Roman" panose="02020603050405020304" pitchFamily="18" charset="0"/>
                        </a:rPr>
                        <a:t>Geoinformatics</a:t>
                      </a:r>
                      <a:r>
                        <a:rPr lang="en-US" sz="1400" dirty="0">
                          <a:effectLst/>
                          <a:latin typeface="Times New Roman" panose="02020603050405020304" pitchFamily="18" charset="0"/>
                          <a:cs typeface="Times New Roman" panose="02020603050405020304" pitchFamily="18" charset="0"/>
                        </a:rPr>
                        <a:t> 2008 and Joint Conference on GIS and Built Environment: Geo-Simulation and Virtual GIS Environments, 2008, vol. 7143, no. August 2015, p. 71432E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92710" algn="l">
                        <a:spcBef>
                          <a:spcPts val="0"/>
                        </a:spcBef>
                        <a:spcAft>
                          <a:spcPts val="0"/>
                        </a:spcAft>
                      </a:pPr>
                      <a:r>
                        <a:rPr lang="en-US" sz="1400" dirty="0" err="1">
                          <a:effectLst/>
                          <a:latin typeface="Times New Roman" panose="02020603050405020304" pitchFamily="18" charset="0"/>
                          <a:cs typeface="Times New Roman" panose="02020603050405020304" pitchFamily="18" charset="0"/>
                        </a:rPr>
                        <a:t>H.Lin</a:t>
                      </a:r>
                      <a:r>
                        <a:rPr lang="en-US" sz="1400" dirty="0">
                          <a:effectLst/>
                          <a:latin typeface="Times New Roman" panose="02020603050405020304" pitchFamily="18" charset="0"/>
                          <a:cs typeface="Times New Roman" panose="02020603050405020304" pitchFamily="18" charset="0"/>
                        </a:rPr>
                        <a:t> et al., “A geospatial web portal for sharing and analyzing greenhouse gas data derived from satellite remote sensing images,” Front. Earth Sci., vol. 7, no. 3, pp. 295–309, 2013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R. </a:t>
                      </a:r>
                      <a:r>
                        <a:rPr lang="en-US" sz="1400" dirty="0" err="1">
                          <a:effectLst/>
                          <a:latin typeface="Times New Roman" panose="02020603050405020304" pitchFamily="18" charset="0"/>
                          <a:cs typeface="Times New Roman" panose="02020603050405020304" pitchFamily="18" charset="0"/>
                        </a:rPr>
                        <a:t>Olyazadeh</a:t>
                      </a:r>
                      <a:r>
                        <a:rPr lang="en-US" sz="1400" dirty="0">
                          <a:effectLst/>
                          <a:latin typeface="Times New Roman" panose="02020603050405020304" pitchFamily="18" charset="0"/>
                          <a:cs typeface="Times New Roman" panose="02020603050405020304" pitchFamily="18" charset="0"/>
                        </a:rPr>
                        <a:t>, K. </a:t>
                      </a:r>
                      <a:r>
                        <a:rPr lang="en-US" sz="1400" dirty="0" err="1">
                          <a:effectLst/>
                          <a:latin typeface="Times New Roman" panose="02020603050405020304" pitchFamily="18" charset="0"/>
                          <a:cs typeface="Times New Roman" panose="02020603050405020304" pitchFamily="18" charset="0"/>
                        </a:rPr>
                        <a:t>Sudmeier-rieux</a:t>
                      </a:r>
                      <a:r>
                        <a:rPr lang="en-US" sz="1400" dirty="0">
                          <a:effectLst/>
                          <a:latin typeface="Times New Roman" panose="02020603050405020304" pitchFamily="18" charset="0"/>
                          <a:cs typeface="Times New Roman" panose="02020603050405020304" pitchFamily="18" charset="0"/>
                        </a:rPr>
                        <a:t>, M. </a:t>
                      </a:r>
                      <a:r>
                        <a:rPr lang="en-US" sz="1400" dirty="0" err="1">
                          <a:effectLst/>
                          <a:latin typeface="Times New Roman" panose="02020603050405020304" pitchFamily="18" charset="0"/>
                          <a:cs typeface="Times New Roman" panose="02020603050405020304" pitchFamily="18" charset="0"/>
                        </a:rPr>
                        <a:t>Jaboyedoff</a:t>
                      </a:r>
                      <a:r>
                        <a:rPr lang="en-US" sz="1400" dirty="0">
                          <a:effectLst/>
                          <a:latin typeface="Times New Roman" panose="02020603050405020304" pitchFamily="18" charset="0"/>
                          <a:cs typeface="Times New Roman" panose="02020603050405020304" pitchFamily="18" charset="0"/>
                        </a:rPr>
                        <a:t>, M. </a:t>
                      </a:r>
                      <a:r>
                        <a:rPr lang="en-US" sz="1400" dirty="0" err="1">
                          <a:effectLst/>
                          <a:latin typeface="Times New Roman" panose="02020603050405020304" pitchFamily="18" charset="0"/>
                          <a:cs typeface="Times New Roman" panose="02020603050405020304" pitchFamily="18" charset="0"/>
                        </a:rPr>
                        <a:t>Derron</a:t>
                      </a:r>
                      <a:r>
                        <a:rPr lang="en-US" sz="1400" dirty="0">
                          <a:effectLst/>
                          <a:latin typeface="Times New Roman" panose="02020603050405020304" pitchFamily="18" charset="0"/>
                          <a:cs typeface="Times New Roman" panose="02020603050405020304" pitchFamily="18" charset="0"/>
                        </a:rPr>
                        <a:t>, and S. </a:t>
                      </a:r>
                      <a:r>
                        <a:rPr lang="en-US" sz="1400" dirty="0" err="1">
                          <a:effectLst/>
                          <a:latin typeface="Times New Roman" panose="02020603050405020304" pitchFamily="18" charset="0"/>
                          <a:cs typeface="Times New Roman" panose="02020603050405020304" pitchFamily="18" charset="0"/>
                        </a:rPr>
                        <a:t>Devkota</a:t>
                      </a:r>
                      <a:r>
                        <a:rPr lang="en-US" sz="1400" dirty="0">
                          <a:effectLst/>
                          <a:latin typeface="Times New Roman" panose="02020603050405020304" pitchFamily="18" charset="0"/>
                          <a:cs typeface="Times New Roman" panose="02020603050405020304" pitchFamily="18" charset="0"/>
                        </a:rPr>
                        <a:t>, “An offline – online Web-GIS Android application for fast data acquisition of landslide hazard and risk,” Nat. Hazards Earth Syst. Sci., vol. 17, no. 4, pp. 549–561, 2017.</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A. N. Anna and V. N. </a:t>
                      </a:r>
                      <a:r>
                        <a:rPr lang="en-US" sz="1400" dirty="0" err="1">
                          <a:effectLst/>
                          <a:latin typeface="Times New Roman" panose="02020603050405020304" pitchFamily="18" charset="0"/>
                          <a:cs typeface="Times New Roman" panose="02020603050405020304" pitchFamily="18" charset="0"/>
                        </a:rPr>
                        <a:t>Fikriyah</a:t>
                      </a:r>
                      <a:r>
                        <a:rPr lang="en-US" sz="1400" dirty="0">
                          <a:effectLst/>
                          <a:latin typeface="Times New Roman" panose="02020603050405020304" pitchFamily="18" charset="0"/>
                          <a:cs typeface="Times New Roman" panose="02020603050405020304" pitchFamily="18" charset="0"/>
                        </a:rPr>
                        <a:t>, “Environmental pollution monitoring using a Web-based GIS in Surakarta,” IOP Conf. Ser. Earth Environ. Sci. Pap., vol. 314, 2019..</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478424">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User change accommodation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4572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228600" marR="0" algn="l">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4572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r>
                        <a:rPr lang="en-US" sz="1400" baseline="0" dirty="0" smtClean="0">
                          <a:effectLst/>
                          <a:latin typeface="Times New Roman" panose="02020603050405020304" pitchFamily="18" charset="0"/>
                          <a:cs typeface="Times New Roman" panose="02020603050405020304" pitchFamily="18" charset="0"/>
                          <a:sym typeface="Wingdings 2" panose="05020102010507070707" pitchFamily="18" charset="2"/>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290170">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Graphs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4572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228600" marR="0" algn="l">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521618">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Map navigation menu(map tools)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2286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4572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389029">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Data downloading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4572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228600" marR="0" algn="l">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2286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4572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478424">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Real-time Spatial data analysis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4572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228600" marR="0" algn="l">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lvl="0" indent="0" algn="l" defTabSz="457200" rtl="0" eaLnBrk="1" fontAlgn="auto" latinLnBrk="0" hangingPunct="1">
                        <a:lnSpc>
                          <a:spcPct val="115000"/>
                        </a:lnSpc>
                        <a:spcBef>
                          <a:spcPts val="0"/>
                        </a:spcBef>
                        <a:spcAft>
                          <a:spcPts val="0"/>
                        </a:spcAft>
                        <a:buClrTx/>
                        <a:buSzTx/>
                        <a:buFont typeface="Wingdings" panose="05000000000000000000" pitchFamily="2" charset="2"/>
                        <a:buNone/>
                        <a:tabLst/>
                        <a:defRPr/>
                      </a:pP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a:lnSpc>
                          <a:spcPct val="115000"/>
                        </a:lnSpc>
                        <a:spcBef>
                          <a:spcPts val="0"/>
                        </a:spcBef>
                        <a:spcAft>
                          <a:spcPts val="0"/>
                        </a:spcAft>
                        <a:buFont typeface="Wingdings" panose="05000000000000000000" pitchFamily="2" charset="2"/>
                        <a:buNone/>
                      </a:pP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457200" marR="0" algn="l">
                        <a:lnSpc>
                          <a:spcPct val="115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607801">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Database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baseline="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cs typeface="Times New Roman" panose="02020603050405020304" pitchFamily="18" charset="0"/>
                      </a:endParaRPr>
                    </a:p>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Different databases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p>
                    <a:p>
                      <a:pPr marL="0" marR="0" algn="l">
                        <a:lnSpc>
                          <a:spcPct val="115000"/>
                        </a:lnSpc>
                        <a:spcBef>
                          <a:spcPts val="0"/>
                        </a:spcBef>
                        <a:spcAft>
                          <a:spcPts val="1000"/>
                        </a:spcAft>
                      </a:pP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PostgreSQL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p>
                    <a:p>
                      <a:pPr marL="0" marR="0" algn="l">
                        <a:lnSpc>
                          <a:spcPct val="115000"/>
                        </a:lnSpc>
                        <a:spcBef>
                          <a:spcPts val="0"/>
                        </a:spcBef>
                        <a:spcAft>
                          <a:spcPts val="1000"/>
                        </a:spcAft>
                      </a:pP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PostgreSQL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cs typeface="Times New Roman" panose="02020603050405020304" pitchFamily="18" charset="0"/>
                          <a:sym typeface="Wingdings 2" panose="05020102010507070707" pitchFamily="18" charset="2"/>
                        </a:rPr>
                        <a:t></a:t>
                      </a:r>
                      <a:r>
                        <a:rPr lang="en-US" sz="1400">
                          <a:effectLst/>
                          <a:latin typeface="Times New Roman" panose="02020603050405020304" pitchFamily="18" charset="0"/>
                          <a:cs typeface="Times New Roman" panose="02020603050405020304" pitchFamily="18" charset="0"/>
                        </a:rPr>
                        <a:t> </a:t>
                      </a:r>
                    </a:p>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         PostgreSQL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290170">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Interactive maps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290170">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User login option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r>
                        <a:rPr lang="en-US"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290170">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Data view</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290170">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Responsive webpage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r h="290170">
                <a:tc>
                  <a:txBody>
                    <a:bodyPr/>
                    <a:lstStyle/>
                    <a:p>
                      <a:pPr marL="0" marR="0" algn="l">
                        <a:lnSpc>
                          <a:spcPct val="115000"/>
                        </a:lnSpc>
                        <a:spcBef>
                          <a:spcPts val="0"/>
                        </a:spcBef>
                        <a:spcAft>
                          <a:spcPts val="1000"/>
                        </a:spcAft>
                      </a:pPr>
                      <a:r>
                        <a:rPr lang="en-US" sz="1400">
                          <a:effectLst/>
                          <a:latin typeface="Times New Roman" panose="02020603050405020304" pitchFamily="18" charset="0"/>
                          <a:cs typeface="Times New Roman" panose="02020603050405020304" pitchFamily="18" charset="0"/>
                        </a:rPr>
                        <a:t>Data visualization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c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c>
                  <a:txBody>
                    <a:bodyPr/>
                    <a:lstStyle/>
                    <a:p>
                      <a:pPr marL="0" marR="0" algn="l">
                        <a:lnSpc>
                          <a:spcPct val="115000"/>
                        </a:lnSpc>
                        <a:spcBef>
                          <a:spcPts val="0"/>
                        </a:spcBef>
                        <a:spcAft>
                          <a:spcPts val="1000"/>
                        </a:spcAft>
                      </a:pPr>
                      <a:r>
                        <a:rPr lang="en-US" sz="1400" dirty="0">
                          <a:effectLst/>
                          <a:latin typeface="Times New Roman" panose="02020603050405020304" pitchFamily="18" charset="0"/>
                          <a:cs typeface="Times New Roman" panose="02020603050405020304" pitchFamily="18" charset="0"/>
                        </a:rPr>
                        <a:t>    </a:t>
                      </a:r>
                      <a:r>
                        <a:rPr lang="en-US" sz="1400" dirty="0" smtClean="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sym typeface="Wingdings 2" panose="05020102010507070707" pitchFamily="18" charset="2"/>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863" marR="28863" marT="0" marB="0"/>
                </a:tc>
              </a:tr>
            </a:tbl>
          </a:graphicData>
        </a:graphic>
      </p:graphicFrame>
    </p:spTree>
    <p:extLst>
      <p:ext uri="{BB962C8B-B14F-4D97-AF65-F5344CB8AC3E}">
        <p14:creationId xmlns:p14="http://schemas.microsoft.com/office/powerpoint/2010/main" val="268271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592891463"/>
              </p:ext>
            </p:extLst>
          </p:nvPr>
        </p:nvGraphicFramePr>
        <p:xfrm>
          <a:off x="1365337" y="1340660"/>
          <a:ext cx="7778662" cy="5517340"/>
        </p:xfrm>
        <a:graphic>
          <a:graphicData uri="http://schemas.openxmlformats.org/drawingml/2006/table">
            <a:tbl>
              <a:tblPr firstRow="1" firstCol="1" bandRow="1">
                <a:tableStyleId>{5C22544A-7EE6-4342-B048-85BDC9FD1C3A}</a:tableStyleId>
              </a:tblPr>
              <a:tblGrid>
                <a:gridCol w="3889331"/>
                <a:gridCol w="3889331"/>
              </a:tblGrid>
              <a:tr h="551734">
                <a:tc>
                  <a:txBody>
                    <a:bodyPr/>
                    <a:lstStyle/>
                    <a:p>
                      <a:pPr marL="0" marR="0">
                        <a:lnSpc>
                          <a:spcPct val="115000"/>
                        </a:lnSpc>
                        <a:spcBef>
                          <a:spcPts val="0"/>
                        </a:spcBef>
                        <a:spcAft>
                          <a:spcPts val="1000"/>
                        </a:spcAft>
                      </a:pPr>
                      <a:r>
                        <a:rPr lang="en-US" sz="1600" dirty="0">
                          <a:effectLst/>
                          <a:latin typeface="Times New Roman" panose="02020603050405020304" pitchFamily="18" charset="0"/>
                          <a:cs typeface="Times New Roman" panose="02020603050405020304" pitchFamily="18" charset="0"/>
                        </a:rPr>
                        <a:t>Graphs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457200" marR="0">
                        <a:lnSpc>
                          <a:spcPct val="115000"/>
                        </a:lnSpc>
                        <a:spcBef>
                          <a:spcPts val="0"/>
                        </a:spcBef>
                        <a:spcAft>
                          <a:spcPts val="0"/>
                        </a:spcAft>
                      </a:pPr>
                      <a:r>
                        <a:rPr lang="en-US" sz="2100" dirty="0" smtClean="0">
                          <a:effectLst/>
                          <a:sym typeface="Wingdings 2" panose="05020102010507070707" pitchFamily="18" charset="2"/>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r h="551734">
                <a:tc>
                  <a:txBody>
                    <a:bodyPr/>
                    <a:lstStyle/>
                    <a:p>
                      <a:pPr marL="0" marR="0">
                        <a:lnSpc>
                          <a:spcPct val="115000"/>
                        </a:lnSpc>
                        <a:spcBef>
                          <a:spcPts val="0"/>
                        </a:spcBef>
                        <a:spcAft>
                          <a:spcPts val="1000"/>
                        </a:spcAft>
                      </a:pPr>
                      <a:r>
                        <a:rPr lang="en-US" sz="1600" dirty="0">
                          <a:effectLst/>
                          <a:latin typeface="Times New Roman" panose="02020603050405020304" pitchFamily="18" charset="0"/>
                          <a:cs typeface="Times New Roman" panose="02020603050405020304" pitchFamily="18" charset="0"/>
                        </a:rPr>
                        <a:t>Map navigation menu(map tools)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457200" marR="0">
                        <a:lnSpc>
                          <a:spcPct val="115000"/>
                        </a:lnSpc>
                        <a:spcBef>
                          <a:spcPts val="0"/>
                        </a:spcBef>
                        <a:spcAft>
                          <a:spcPts val="0"/>
                        </a:spcAft>
                      </a:pPr>
                      <a:r>
                        <a:rPr lang="en-US" sz="2100" dirty="0" smtClean="0">
                          <a:effectLst/>
                          <a:sym typeface="Wingdings 2" panose="05020102010507070707" pitchFamily="18" charset="2"/>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r h="551734">
                <a:tc>
                  <a:txBody>
                    <a:bodyPr/>
                    <a:lstStyle/>
                    <a:p>
                      <a:pPr marL="0" marR="0">
                        <a:lnSpc>
                          <a:spcPct val="115000"/>
                        </a:lnSpc>
                        <a:spcBef>
                          <a:spcPts val="0"/>
                        </a:spcBef>
                        <a:spcAft>
                          <a:spcPts val="1000"/>
                        </a:spcAft>
                      </a:pPr>
                      <a:r>
                        <a:rPr lang="en-US" sz="1600" dirty="0">
                          <a:effectLst/>
                          <a:latin typeface="Times New Roman" panose="02020603050405020304" pitchFamily="18" charset="0"/>
                          <a:cs typeface="Times New Roman" panose="02020603050405020304" pitchFamily="18" charset="0"/>
                        </a:rPr>
                        <a:t>Interactive maps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457200" marR="0">
                        <a:lnSpc>
                          <a:spcPct val="115000"/>
                        </a:lnSpc>
                        <a:spcBef>
                          <a:spcPts val="0"/>
                        </a:spcBef>
                        <a:spcAft>
                          <a:spcPts val="0"/>
                        </a:spcAft>
                      </a:pPr>
                      <a:r>
                        <a:rPr lang="en-US" sz="2100" dirty="0" smtClean="0">
                          <a:effectLst/>
                          <a:sym typeface="Wingdings 2" panose="05020102010507070707" pitchFamily="18" charset="2"/>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r h="551734">
                <a:tc>
                  <a:txBody>
                    <a:bodyPr/>
                    <a:lstStyle/>
                    <a:p>
                      <a:pPr marL="0" marR="0">
                        <a:lnSpc>
                          <a:spcPct val="115000"/>
                        </a:lnSpc>
                        <a:spcBef>
                          <a:spcPts val="0"/>
                        </a:spcBef>
                        <a:spcAft>
                          <a:spcPts val="1000"/>
                        </a:spcAft>
                      </a:pPr>
                      <a:r>
                        <a:rPr lang="en-US" sz="1600" dirty="0">
                          <a:effectLst/>
                          <a:latin typeface="Times New Roman" panose="02020603050405020304" pitchFamily="18" charset="0"/>
                          <a:cs typeface="Times New Roman" panose="02020603050405020304" pitchFamily="18" charset="0"/>
                        </a:rPr>
                        <a:t>Real-time Spatial data analysis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457200" marR="0">
                        <a:lnSpc>
                          <a:spcPct val="115000"/>
                        </a:lnSpc>
                        <a:spcBef>
                          <a:spcPts val="0"/>
                        </a:spcBef>
                        <a:spcAft>
                          <a:spcPts val="0"/>
                        </a:spcAft>
                      </a:pPr>
                      <a:r>
                        <a:rPr lang="en-US" sz="2100" dirty="0" smtClean="0">
                          <a:effectLst/>
                          <a:sym typeface="Wingdings 2" panose="05020102010507070707" pitchFamily="18" charset="2"/>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r h="551734">
                <a:tc>
                  <a:txBody>
                    <a:bodyPr/>
                    <a:lstStyle/>
                    <a:p>
                      <a:pPr marL="0" marR="0">
                        <a:lnSpc>
                          <a:spcPct val="115000"/>
                        </a:lnSpc>
                        <a:spcBef>
                          <a:spcPts val="0"/>
                        </a:spcBef>
                        <a:spcAft>
                          <a:spcPts val="1000"/>
                        </a:spcAft>
                      </a:pPr>
                      <a:r>
                        <a:rPr lang="en-US" sz="1600" dirty="0">
                          <a:effectLst/>
                          <a:latin typeface="Times New Roman" panose="02020603050405020304" pitchFamily="18" charset="0"/>
                          <a:cs typeface="Times New Roman" panose="02020603050405020304" pitchFamily="18" charset="0"/>
                        </a:rPr>
                        <a:t>Data downloading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457200" marR="0">
                        <a:lnSpc>
                          <a:spcPct val="115000"/>
                        </a:lnSpc>
                        <a:spcBef>
                          <a:spcPts val="0"/>
                        </a:spcBef>
                        <a:spcAft>
                          <a:spcPts val="0"/>
                        </a:spcAft>
                      </a:pPr>
                      <a:r>
                        <a:rPr lang="en-US" sz="2100" dirty="0" smtClean="0">
                          <a:effectLst/>
                          <a:sym typeface="Wingdings 2" panose="05020102010507070707" pitchFamily="18" charset="2"/>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r h="551734">
                <a:tc>
                  <a:txBody>
                    <a:bodyPr/>
                    <a:lstStyle/>
                    <a:p>
                      <a:pPr marL="0" marR="0">
                        <a:lnSpc>
                          <a:spcPct val="115000"/>
                        </a:lnSpc>
                        <a:spcBef>
                          <a:spcPts val="0"/>
                        </a:spcBef>
                        <a:spcAft>
                          <a:spcPts val="1000"/>
                        </a:spcAft>
                      </a:pPr>
                      <a:r>
                        <a:rPr lang="en-US" sz="1600" dirty="0">
                          <a:effectLst/>
                          <a:latin typeface="Times New Roman" panose="02020603050405020304" pitchFamily="18" charset="0"/>
                          <a:cs typeface="Times New Roman" panose="02020603050405020304" pitchFamily="18" charset="0"/>
                        </a:rPr>
                        <a:t>User login option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0" marR="0">
                        <a:lnSpc>
                          <a:spcPct val="115000"/>
                        </a:lnSpc>
                        <a:spcBef>
                          <a:spcPts val="0"/>
                        </a:spcBef>
                        <a:spcAft>
                          <a:spcPts val="1000"/>
                        </a:spcAft>
                      </a:pPr>
                      <a:r>
                        <a:rPr lang="en-US" sz="900" dirty="0">
                          <a:effectLst/>
                        </a:rPr>
                        <a:t>          </a:t>
                      </a:r>
                      <a:r>
                        <a:rPr lang="en-US" sz="900" dirty="0" smtClean="0">
                          <a:effectLst/>
                        </a:rPr>
                        <a:t>       </a:t>
                      </a:r>
                      <a:r>
                        <a:rPr lang="en-US" sz="2100" dirty="0" smtClean="0">
                          <a:effectLst/>
                          <a:sym typeface="Wingdings 2" panose="05020102010507070707" pitchFamily="18" charset="2"/>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r h="551734">
                <a:tc>
                  <a:txBody>
                    <a:bodyPr/>
                    <a:lstStyle/>
                    <a:p>
                      <a:pPr marL="0" marR="0">
                        <a:lnSpc>
                          <a:spcPct val="115000"/>
                        </a:lnSpc>
                        <a:spcBef>
                          <a:spcPts val="0"/>
                        </a:spcBef>
                        <a:spcAft>
                          <a:spcPts val="1000"/>
                        </a:spcAft>
                        <a:tabLst>
                          <a:tab pos="923925" algn="l"/>
                        </a:tabLst>
                      </a:pPr>
                      <a:r>
                        <a:rPr lang="en-US" sz="1600" dirty="0">
                          <a:effectLst/>
                          <a:latin typeface="Times New Roman" panose="02020603050405020304" pitchFamily="18" charset="0"/>
                          <a:cs typeface="Times New Roman" panose="02020603050405020304" pitchFamily="18" charset="0"/>
                        </a:rPr>
                        <a:t>User change accommodation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0" marR="0">
                        <a:lnSpc>
                          <a:spcPct val="115000"/>
                        </a:lnSpc>
                        <a:spcBef>
                          <a:spcPts val="0"/>
                        </a:spcBef>
                        <a:spcAft>
                          <a:spcPts val="1000"/>
                        </a:spcAft>
                      </a:pPr>
                      <a:r>
                        <a:rPr lang="en-US" sz="2100" dirty="0">
                          <a:effectLst/>
                        </a:rPr>
                        <a:t>      </a:t>
                      </a:r>
                      <a:r>
                        <a:rPr lang="en-US" sz="2100" dirty="0" smtClean="0">
                          <a:effectLst/>
                        </a:rPr>
                        <a:t> </a:t>
                      </a:r>
                      <a:r>
                        <a:rPr lang="en-US" sz="2100" dirty="0" smtClean="0">
                          <a:effectLst/>
                          <a:sym typeface="Wingdings 2" panose="05020102010507070707" pitchFamily="18" charset="2"/>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r h="551734">
                <a:tc>
                  <a:txBody>
                    <a:bodyPr/>
                    <a:lstStyle/>
                    <a:p>
                      <a:pPr marL="0" marR="0">
                        <a:lnSpc>
                          <a:spcPct val="115000"/>
                        </a:lnSpc>
                        <a:spcBef>
                          <a:spcPts val="0"/>
                        </a:spcBef>
                        <a:spcAft>
                          <a:spcPts val="1000"/>
                        </a:spcAft>
                        <a:tabLst>
                          <a:tab pos="923925" algn="l"/>
                        </a:tabLst>
                      </a:pPr>
                      <a:r>
                        <a:rPr lang="en-US" sz="1600" dirty="0">
                          <a:effectLst/>
                          <a:latin typeface="Times New Roman" panose="02020603050405020304" pitchFamily="18" charset="0"/>
                          <a:cs typeface="Times New Roman" panose="02020603050405020304" pitchFamily="18" charset="0"/>
                        </a:rPr>
                        <a:t>Data view</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0" marR="0">
                        <a:lnSpc>
                          <a:spcPct val="115000"/>
                        </a:lnSpc>
                        <a:spcBef>
                          <a:spcPts val="0"/>
                        </a:spcBef>
                        <a:spcAft>
                          <a:spcPts val="1000"/>
                        </a:spcAft>
                      </a:pPr>
                      <a:r>
                        <a:rPr lang="en-US" sz="2100" dirty="0">
                          <a:effectLst/>
                        </a:rPr>
                        <a:t>      </a:t>
                      </a:r>
                      <a:r>
                        <a:rPr lang="en-US" sz="2100" dirty="0" smtClean="0">
                          <a:effectLst/>
                        </a:rPr>
                        <a:t> </a:t>
                      </a:r>
                      <a:r>
                        <a:rPr lang="en-US" sz="2100" dirty="0" smtClean="0">
                          <a:effectLst/>
                          <a:sym typeface="Wingdings 2" panose="05020102010507070707" pitchFamily="18" charset="2"/>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r h="551734">
                <a:tc>
                  <a:txBody>
                    <a:bodyPr/>
                    <a:lstStyle/>
                    <a:p>
                      <a:pPr marL="0" marR="0">
                        <a:lnSpc>
                          <a:spcPct val="115000"/>
                        </a:lnSpc>
                        <a:spcBef>
                          <a:spcPts val="0"/>
                        </a:spcBef>
                        <a:spcAft>
                          <a:spcPts val="1000"/>
                        </a:spcAft>
                        <a:tabLst>
                          <a:tab pos="923925" algn="l"/>
                        </a:tabLst>
                      </a:pPr>
                      <a:r>
                        <a:rPr lang="en-US" sz="1600" dirty="0">
                          <a:effectLst/>
                          <a:latin typeface="Times New Roman" panose="02020603050405020304" pitchFamily="18" charset="0"/>
                          <a:cs typeface="Times New Roman" panose="02020603050405020304" pitchFamily="18" charset="0"/>
                        </a:rPr>
                        <a:t>Responsive webpage</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0" marR="0">
                        <a:lnSpc>
                          <a:spcPct val="115000"/>
                        </a:lnSpc>
                        <a:spcBef>
                          <a:spcPts val="0"/>
                        </a:spcBef>
                        <a:spcAft>
                          <a:spcPts val="1000"/>
                        </a:spcAft>
                      </a:pPr>
                      <a:r>
                        <a:rPr lang="en-US" sz="2100" dirty="0">
                          <a:effectLst/>
                        </a:rPr>
                        <a:t>      </a:t>
                      </a:r>
                      <a:r>
                        <a:rPr lang="en-US" sz="2100" dirty="0" smtClean="0">
                          <a:effectLst/>
                        </a:rPr>
                        <a:t> </a:t>
                      </a:r>
                      <a:r>
                        <a:rPr lang="en-US" sz="2100" dirty="0" smtClean="0">
                          <a:effectLst/>
                          <a:sym typeface="Wingdings 2" panose="05020102010507070707" pitchFamily="18" charset="2"/>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r h="551734">
                <a:tc>
                  <a:txBody>
                    <a:bodyPr/>
                    <a:lstStyle/>
                    <a:p>
                      <a:pPr marL="0" marR="0">
                        <a:lnSpc>
                          <a:spcPct val="115000"/>
                        </a:lnSpc>
                        <a:spcBef>
                          <a:spcPts val="0"/>
                        </a:spcBef>
                        <a:spcAft>
                          <a:spcPts val="1000"/>
                        </a:spcAft>
                        <a:tabLst>
                          <a:tab pos="923925" algn="l"/>
                        </a:tabLst>
                      </a:pPr>
                      <a:r>
                        <a:rPr lang="en-US" sz="1600" dirty="0">
                          <a:effectLst/>
                          <a:latin typeface="Times New Roman" panose="02020603050405020304" pitchFamily="18" charset="0"/>
                          <a:cs typeface="Times New Roman" panose="02020603050405020304" pitchFamily="18" charset="0"/>
                        </a:rPr>
                        <a:t>Data Visualization</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310" marR="55310" marT="0" marB="0"/>
                </a:tc>
                <a:tc>
                  <a:txBody>
                    <a:bodyPr/>
                    <a:lstStyle/>
                    <a:p>
                      <a:pPr marL="0" marR="0">
                        <a:lnSpc>
                          <a:spcPct val="115000"/>
                        </a:lnSpc>
                        <a:spcBef>
                          <a:spcPts val="0"/>
                        </a:spcBef>
                        <a:spcAft>
                          <a:spcPts val="1000"/>
                        </a:spcAft>
                      </a:pPr>
                      <a:r>
                        <a:rPr lang="en-US" sz="2100" dirty="0">
                          <a:effectLst/>
                        </a:rPr>
                        <a:t>      </a:t>
                      </a:r>
                      <a:r>
                        <a:rPr lang="en-US" sz="2100" dirty="0" smtClean="0">
                          <a:effectLst/>
                        </a:rPr>
                        <a:t> </a:t>
                      </a:r>
                      <a:r>
                        <a:rPr lang="en-US" sz="2100" dirty="0" smtClean="0">
                          <a:effectLst/>
                          <a:sym typeface="Wingdings 2" panose="05020102010507070707" pitchFamily="18" charset="2"/>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310" marR="55310" marT="0" marB="0"/>
                </a:tc>
              </a:tr>
            </a:tbl>
          </a:graphicData>
        </a:graphic>
      </p:graphicFrame>
      <p:sp>
        <p:nvSpPr>
          <p:cNvPr id="9" name="Rectangle 2"/>
          <p:cNvSpPr>
            <a:spLocks noChangeArrowheads="1"/>
          </p:cNvSpPr>
          <p:nvPr/>
        </p:nvSpPr>
        <p:spPr bwMode="auto">
          <a:xfrm>
            <a:off x="2641615" y="26935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lvl1pPr eaLnBrk="0" fontAlgn="base" hangingPunct="0">
              <a:spcBef>
                <a:spcPct val="0"/>
              </a:spcBef>
              <a:spcAft>
                <a:spcPct val="0"/>
              </a:spcAft>
              <a:tabLst>
                <a:tab pos="3705225" algn="l"/>
              </a:tabLst>
              <a:defRPr>
                <a:solidFill>
                  <a:schemeClr val="tx1"/>
                </a:solidFill>
                <a:latin typeface="Arial" panose="020B0604020202020204" pitchFamily="34" charset="0"/>
              </a:defRPr>
            </a:lvl1pPr>
            <a:lvl2pPr eaLnBrk="0" fontAlgn="base" hangingPunct="0">
              <a:spcBef>
                <a:spcPct val="0"/>
              </a:spcBef>
              <a:spcAft>
                <a:spcPct val="0"/>
              </a:spcAft>
              <a:tabLst>
                <a:tab pos="3705225" algn="l"/>
              </a:tabLst>
              <a:defRPr>
                <a:solidFill>
                  <a:schemeClr val="tx1"/>
                </a:solidFill>
                <a:latin typeface="Arial" panose="020B0604020202020204" pitchFamily="34" charset="0"/>
              </a:defRPr>
            </a:lvl2pPr>
            <a:lvl3pPr eaLnBrk="0" fontAlgn="base" hangingPunct="0">
              <a:spcBef>
                <a:spcPct val="0"/>
              </a:spcBef>
              <a:spcAft>
                <a:spcPct val="0"/>
              </a:spcAft>
              <a:tabLst>
                <a:tab pos="3705225" algn="l"/>
              </a:tabLst>
              <a:defRPr>
                <a:solidFill>
                  <a:schemeClr val="tx1"/>
                </a:solidFill>
                <a:latin typeface="Arial" panose="020B0604020202020204" pitchFamily="34" charset="0"/>
              </a:defRPr>
            </a:lvl3pPr>
            <a:lvl4pPr eaLnBrk="0" fontAlgn="base" hangingPunct="0">
              <a:spcBef>
                <a:spcPct val="0"/>
              </a:spcBef>
              <a:spcAft>
                <a:spcPct val="0"/>
              </a:spcAft>
              <a:tabLst>
                <a:tab pos="3705225" algn="l"/>
              </a:tabLst>
              <a:defRPr>
                <a:solidFill>
                  <a:schemeClr val="tx1"/>
                </a:solidFill>
                <a:latin typeface="Arial" panose="020B0604020202020204" pitchFamily="34" charset="0"/>
              </a:defRPr>
            </a:lvl4pPr>
            <a:lvl5pPr eaLnBrk="0" fontAlgn="base" hangingPunct="0">
              <a:spcBef>
                <a:spcPct val="0"/>
              </a:spcBef>
              <a:spcAft>
                <a:spcPct val="0"/>
              </a:spcAft>
              <a:tabLst>
                <a:tab pos="3705225" algn="l"/>
              </a:tabLst>
              <a:defRPr>
                <a:solidFill>
                  <a:schemeClr val="tx1"/>
                </a:solidFill>
                <a:latin typeface="Arial" panose="020B0604020202020204" pitchFamily="34" charset="0"/>
              </a:defRPr>
            </a:lvl5pPr>
            <a:lvl6pPr eaLnBrk="0" fontAlgn="base" hangingPunct="0">
              <a:spcBef>
                <a:spcPct val="0"/>
              </a:spcBef>
              <a:spcAft>
                <a:spcPct val="0"/>
              </a:spcAft>
              <a:tabLst>
                <a:tab pos="3705225" algn="l"/>
              </a:tabLst>
              <a:defRPr>
                <a:solidFill>
                  <a:schemeClr val="tx1"/>
                </a:solidFill>
                <a:latin typeface="Arial" panose="020B0604020202020204" pitchFamily="34" charset="0"/>
              </a:defRPr>
            </a:lvl6pPr>
            <a:lvl7pPr eaLnBrk="0" fontAlgn="base" hangingPunct="0">
              <a:spcBef>
                <a:spcPct val="0"/>
              </a:spcBef>
              <a:spcAft>
                <a:spcPct val="0"/>
              </a:spcAft>
              <a:tabLst>
                <a:tab pos="3705225" algn="l"/>
              </a:tabLst>
              <a:defRPr>
                <a:solidFill>
                  <a:schemeClr val="tx1"/>
                </a:solidFill>
                <a:latin typeface="Arial" panose="020B0604020202020204" pitchFamily="34" charset="0"/>
              </a:defRPr>
            </a:lvl7pPr>
            <a:lvl8pPr eaLnBrk="0" fontAlgn="base" hangingPunct="0">
              <a:spcBef>
                <a:spcPct val="0"/>
              </a:spcBef>
              <a:spcAft>
                <a:spcPct val="0"/>
              </a:spcAft>
              <a:tabLst>
                <a:tab pos="3705225" algn="l"/>
              </a:tabLst>
              <a:defRPr>
                <a:solidFill>
                  <a:schemeClr val="tx1"/>
                </a:solidFill>
                <a:latin typeface="Arial" panose="020B0604020202020204" pitchFamily="34" charset="0"/>
              </a:defRPr>
            </a:lvl8pPr>
            <a:lvl9pPr eaLnBrk="0" fontAlgn="base" hangingPunct="0">
              <a:spcBef>
                <a:spcPct val="0"/>
              </a:spcBef>
              <a:spcAft>
                <a:spcPct val="0"/>
              </a:spcAft>
              <a:tabLst>
                <a:tab pos="37052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705225" algn="l"/>
              </a:tabLst>
            </a:pPr>
            <a:r>
              <a:rPr kumimoji="0" lang="en-US" altLang="en-US" sz="1600" b="0" i="0" u="none" strike="noStrike" cap="none" normalizeH="0" baseline="0" dirty="0" smtClean="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smtClean="0">
                <a:ln>
                  <a:noFill/>
                </a:ln>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                                                                                 </a:t>
            </a:r>
            <a:endParaRPr kumimoji="0" lang="en-US" altLang="en-US" sz="1600" b="0" i="0" u="none" strike="noStrike" cap="none" normalizeH="0" baseline="0" dirty="0" smtClean="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705225" algn="l"/>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1264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84786" y="2378698"/>
            <a:ext cx="10554574" cy="3636511"/>
          </a:xfrm>
        </p:spPr>
        <p:txBody>
          <a:bodyPr/>
          <a:lstStyle/>
          <a:p>
            <a:pPr marL="0" indent="0">
              <a:buNone/>
            </a:pPr>
            <a:r>
              <a:rPr lang="en-US" sz="2000" dirty="0">
                <a:latin typeface="Times New Roman" panose="02020603050405020304" pitchFamily="18" charset="0"/>
                <a:cs typeface="Times New Roman" panose="02020603050405020304" pitchFamily="18" charset="0"/>
              </a:rPr>
              <a:t>The main objective of this project is the </a:t>
            </a:r>
            <a:r>
              <a:rPr lang="en-US" sz="2000" b="1" u="sng" dirty="0">
                <a:latin typeface="Times New Roman" panose="02020603050405020304" pitchFamily="18" charset="0"/>
                <a:cs typeface="Times New Roman" panose="02020603050405020304" pitchFamily="18" charset="0"/>
              </a:rPr>
              <a:t>development and utilization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a GIS web application in the form of a geospatial </a:t>
            </a:r>
            <a:r>
              <a:rPr lang="en-US" sz="2000" dirty="0">
                <a:latin typeface="Times New Roman" panose="02020603050405020304" pitchFamily="18" charset="0"/>
                <a:cs typeface="Times New Roman" panose="02020603050405020304" pitchFamily="18" charset="0"/>
              </a:rPr>
              <a:t>web </a:t>
            </a:r>
            <a:r>
              <a:rPr lang="en-US" sz="2000" dirty="0" smtClean="0">
                <a:latin typeface="Times New Roman" panose="02020603050405020304" pitchFamily="18" charset="0"/>
                <a:cs typeface="Times New Roman" panose="02020603050405020304" pitchFamily="18" charset="0"/>
              </a:rPr>
              <a:t>portal</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The Geospatial Web portal </a:t>
            </a:r>
            <a:r>
              <a:rPr lang="en-US" sz="2000" dirty="0">
                <a:latin typeface="Times New Roman" panose="02020603050405020304" pitchFamily="18" charset="0"/>
                <a:cs typeface="Times New Roman" panose="02020603050405020304" pitchFamily="18" charset="0"/>
              </a:rPr>
              <a:t>would be used as an information system for the spatiotemporal analysis and presentation (</a:t>
            </a:r>
            <a:r>
              <a:rPr lang="en-US" sz="2000" dirty="0" smtClean="0">
                <a:latin typeface="Times New Roman" panose="02020603050405020304" pitchFamily="18" charset="0"/>
                <a:cs typeface="Times New Roman" panose="02020603050405020304" pitchFamily="18" charset="0"/>
              </a:rPr>
              <a:t>maps) </a:t>
            </a:r>
            <a:r>
              <a:rPr lang="en-US" sz="2000" dirty="0">
                <a:latin typeface="Times New Roman" panose="02020603050405020304" pitchFamily="18" charset="0"/>
                <a:cs typeface="Times New Roman" panose="02020603050405020304" pitchFamily="18" charset="0"/>
              </a:rPr>
              <a:t>of terrestrial and atmosphere geospatial data over the entire </a:t>
            </a:r>
            <a:r>
              <a:rPr lang="en-US" sz="2000" b="1" u="sng" dirty="0">
                <a:latin typeface="Times New Roman" panose="02020603050405020304" pitchFamily="18" charset="0"/>
                <a:cs typeface="Times New Roman" panose="02020603050405020304" pitchFamily="18" charset="0"/>
              </a:rPr>
              <a:t>Punjab province</a:t>
            </a:r>
            <a:r>
              <a:rPr lang="en-US" sz="20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6446225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Area:</a:t>
            </a:r>
            <a:endParaRPr lang="en-US" dirty="0"/>
          </a:p>
        </p:txBody>
      </p:sp>
      <p:sp>
        <p:nvSpPr>
          <p:cNvPr id="3" name="Content Placeholder 2"/>
          <p:cNvSpPr>
            <a:spLocks noGrp="1"/>
          </p:cNvSpPr>
          <p:nvPr>
            <p:ph idx="1"/>
          </p:nvPr>
        </p:nvSpPr>
        <p:spPr>
          <a:xfrm>
            <a:off x="144379" y="2214390"/>
            <a:ext cx="11237619" cy="4643610"/>
          </a:xfrm>
        </p:spPr>
        <p:txBody>
          <a:bodyPr>
            <a:normAutofit fontScale="85000" lnSpcReduction="20000"/>
          </a:bodyPr>
          <a:lstStyle/>
          <a:p>
            <a:r>
              <a:rPr lang="en-US" dirty="0"/>
              <a:t> </a:t>
            </a:r>
            <a:r>
              <a:rPr lang="en-US" sz="2400" dirty="0">
                <a:latin typeface="Times New Roman" panose="02020603050405020304" pitchFamily="18" charset="0"/>
                <a:cs typeface="Times New Roman" panose="02020603050405020304" pitchFamily="18" charset="0"/>
              </a:rPr>
              <a:t>The name Punjab means “</a:t>
            </a:r>
            <a:r>
              <a:rPr lang="en-US" sz="2400" b="1" u="sng" dirty="0">
                <a:latin typeface="Times New Roman" panose="02020603050405020304" pitchFamily="18" charset="0"/>
                <a:cs typeface="Times New Roman" panose="02020603050405020304" pitchFamily="18" charset="0"/>
              </a:rPr>
              <a:t>five waters</a:t>
            </a:r>
            <a:r>
              <a:rPr lang="en-US" sz="2400" dirty="0">
                <a:latin typeface="Times New Roman" panose="02020603050405020304" pitchFamily="18" charset="0"/>
                <a:cs typeface="Times New Roman" panose="02020603050405020304" pitchFamily="18" charset="0"/>
              </a:rPr>
              <a:t>,” or “five rivers,” and signifies the land drained by the </a:t>
            </a:r>
            <a:r>
              <a:rPr lang="en-US" sz="2400" b="1" u="sng" dirty="0">
                <a:latin typeface="Times New Roman" panose="02020603050405020304" pitchFamily="18" charset="0"/>
                <a:cs typeface="Times New Roman" panose="02020603050405020304" pitchFamily="18" charset="0"/>
              </a:rPr>
              <a:t>Jhelum</a:t>
            </a:r>
            <a:r>
              <a:rPr lang="en-US" sz="2400"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Chenab</a:t>
            </a:r>
            <a:r>
              <a:rPr lang="en-US" sz="2400"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Ravi</a:t>
            </a:r>
            <a:r>
              <a:rPr lang="en-US" sz="2400" dirty="0">
                <a:latin typeface="Times New Roman" panose="02020603050405020304" pitchFamily="18" charset="0"/>
                <a:cs typeface="Times New Roman" panose="02020603050405020304" pitchFamily="18" charset="0"/>
              </a:rPr>
              <a:t>, </a:t>
            </a:r>
            <a:r>
              <a:rPr lang="en-US" sz="2400" b="1" u="sng" dirty="0">
                <a:latin typeface="Times New Roman" panose="02020603050405020304" pitchFamily="18" charset="0"/>
                <a:cs typeface="Times New Roman" panose="02020603050405020304" pitchFamily="18" charset="0"/>
              </a:rPr>
              <a:t>Beas</a:t>
            </a:r>
            <a:r>
              <a:rPr lang="en-US" sz="2400" dirty="0">
                <a:latin typeface="Times New Roman" panose="02020603050405020304" pitchFamily="18" charset="0"/>
                <a:cs typeface="Times New Roman" panose="02020603050405020304" pitchFamily="18" charset="0"/>
              </a:rPr>
              <a:t>, and </a:t>
            </a:r>
            <a:r>
              <a:rPr lang="en-US" sz="2400" b="1" u="sng" dirty="0">
                <a:latin typeface="Times New Roman" panose="02020603050405020304" pitchFamily="18" charset="0"/>
                <a:cs typeface="Times New Roman" panose="02020603050405020304" pitchFamily="18" charset="0"/>
              </a:rPr>
              <a:t>Sutlej rivers</a:t>
            </a:r>
            <a:r>
              <a:rPr lang="en-US" sz="2400" dirty="0">
                <a:latin typeface="Times New Roman" panose="02020603050405020304" pitchFamily="18" charset="0"/>
                <a:cs typeface="Times New Roman" panose="02020603050405020304" pitchFamily="18" charset="0"/>
              </a:rPr>
              <a:t>, which are tributaries of the </a:t>
            </a:r>
            <a:r>
              <a:rPr lang="en-US" sz="2400" b="1" u="sng" dirty="0">
                <a:latin typeface="Times New Roman" panose="02020603050405020304" pitchFamily="18" charset="0"/>
                <a:cs typeface="Times New Roman" panose="02020603050405020304" pitchFamily="18" charset="0"/>
              </a:rPr>
              <a:t>Indus River</a:t>
            </a:r>
            <a:r>
              <a:rPr lang="en-US" sz="2400" dirty="0" smtClean="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It is  situated in the </a:t>
            </a:r>
            <a:r>
              <a:rPr lang="en-US" sz="2400" b="1" u="sng" dirty="0">
                <a:latin typeface="Times New Roman" panose="02020603050405020304" pitchFamily="18" charset="0"/>
                <a:cs typeface="Times New Roman" panose="02020603050405020304" pitchFamily="18" charset="0"/>
              </a:rPr>
              <a:t>31°N 72°E (latitude and longitude) </a:t>
            </a:r>
            <a:r>
              <a:rPr lang="en-US" sz="2400" b="1" u="sng" dirty="0" err="1" smtClean="0">
                <a:latin typeface="Times New Roman" panose="02020603050405020304" pitchFamily="18" charset="0"/>
                <a:cs typeface="Times New Roman" panose="02020603050405020304" pitchFamily="18" charset="0"/>
              </a:rPr>
              <a:t>cordinates</a:t>
            </a:r>
            <a:endParaRPr lang="en-US" sz="2400"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a:t>
            </a:r>
            <a:r>
              <a:rPr lang="en-US" sz="2400" dirty="0" smtClean="0">
                <a:latin typeface="Times New Roman" panose="02020603050405020304" pitchFamily="18" charset="0"/>
                <a:cs typeface="Times New Roman" panose="02020603050405020304" pitchFamily="18" charset="0"/>
              </a:rPr>
              <a:t>Pakistan’s </a:t>
            </a:r>
            <a:r>
              <a:rPr lang="en-US" sz="2400" dirty="0">
                <a:latin typeface="Times New Roman" panose="02020603050405020304" pitchFamily="18" charset="0"/>
                <a:cs typeface="Times New Roman" panose="02020603050405020304" pitchFamily="18" charset="0"/>
              </a:rPr>
              <a:t>most populous province, with an estimated population of </a:t>
            </a:r>
            <a:r>
              <a:rPr lang="en-US" sz="2400" b="1" u="sng" dirty="0">
                <a:latin typeface="Times New Roman" panose="02020603050405020304" pitchFamily="18" charset="0"/>
                <a:cs typeface="Times New Roman" panose="02020603050405020304" pitchFamily="18" charset="0"/>
              </a:rPr>
              <a:t>110,012,442</a:t>
            </a:r>
            <a:r>
              <a:rPr lang="en-US" sz="2400" b="1"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approximately as </a:t>
            </a:r>
            <a:r>
              <a:rPr lang="en-US" sz="2400" dirty="0">
                <a:latin typeface="Times New Roman" panose="02020603050405020304" pitchFamily="18" charset="0"/>
                <a:cs typeface="Times New Roman" panose="02020603050405020304" pitchFamily="18" charset="0"/>
              </a:rPr>
              <a:t>of </a:t>
            </a:r>
            <a:r>
              <a:rPr lang="en-US" sz="2400" dirty="0" smtClean="0">
                <a:latin typeface="Times New Roman" panose="02020603050405020304" pitchFamily="18" charset="0"/>
                <a:cs typeface="Times New Roman" panose="02020603050405020304" pitchFamily="18" charset="0"/>
              </a:rPr>
              <a:t>2017 and the total area it covers is </a:t>
            </a:r>
            <a:r>
              <a:rPr lang="en-US" sz="2400" b="1" u="sng" dirty="0">
                <a:latin typeface="Times New Roman" panose="02020603050405020304" pitchFamily="18" charset="0"/>
                <a:cs typeface="Times New Roman" panose="02020603050405020304" pitchFamily="18" charset="0"/>
              </a:rPr>
              <a:t>205,344 </a:t>
            </a:r>
            <a:r>
              <a:rPr lang="en-US" sz="2400" b="1" u="sng" dirty="0" smtClean="0">
                <a:latin typeface="Times New Roman" panose="02020603050405020304" pitchFamily="18" charset="0"/>
                <a:cs typeface="Times New Roman" panose="02020603050405020304" pitchFamily="18" charset="0"/>
              </a:rPr>
              <a:t>km</a:t>
            </a:r>
            <a:r>
              <a:rPr lang="en-US" sz="2400" b="1" u="sng" baseline="30000" dirty="0" smtClean="0">
                <a:latin typeface="Times New Roman" panose="02020603050405020304" pitchFamily="18" charset="0"/>
                <a:cs typeface="Times New Roman" panose="02020603050405020304" pitchFamily="18" charset="0"/>
              </a:rPr>
              <a:t>2</a:t>
            </a:r>
          </a:p>
          <a:p>
            <a:r>
              <a:rPr lang="en-US" sz="2400" dirty="0">
                <a:latin typeface="Times New Roman" panose="02020603050405020304" pitchFamily="18" charset="0"/>
                <a:cs typeface="Times New Roman" panose="02020603050405020304" pitchFamily="18" charset="0"/>
              </a:rPr>
              <a:t>There is considerable rural-to-urban migration in the province, especially to the larger cities</a:t>
            </a:r>
            <a:endParaRPr lang="en-US" sz="2400" b="1" u="sng" baseline="300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is bordered by the Pakistani provinces of Sindh, </a:t>
            </a:r>
            <a:r>
              <a:rPr lang="en-US" sz="2400" dirty="0" smtClean="0">
                <a:latin typeface="Times New Roman" panose="02020603050405020304" pitchFamily="18" charset="0"/>
                <a:cs typeface="Times New Roman" panose="02020603050405020304" pitchFamily="18" charset="0"/>
              </a:rPr>
              <a:t>Baluchistan, </a:t>
            </a:r>
            <a:r>
              <a:rPr lang="en-US" sz="2400" dirty="0">
                <a:latin typeface="Times New Roman" panose="02020603050405020304" pitchFamily="18" charset="0"/>
                <a:cs typeface="Times New Roman" panose="02020603050405020304" pitchFamily="18" charset="0"/>
              </a:rPr>
              <a:t>and Khyber Pakhtunkhwa, the enclave of Islamabad, </a:t>
            </a:r>
            <a:r>
              <a:rPr lang="en-US" sz="2400" dirty="0" smtClean="0">
                <a:latin typeface="Times New Roman" panose="02020603050405020304" pitchFamily="18" charset="0"/>
                <a:cs typeface="Times New Roman" panose="02020603050405020304" pitchFamily="18" charset="0"/>
              </a:rPr>
              <a:t>and</a:t>
            </a:r>
            <a:r>
              <a:rPr lang="en-US" sz="2400" dirty="0">
                <a:latin typeface="Times New Roman" panose="02020603050405020304" pitchFamily="18" charset="0"/>
                <a:cs typeface="Times New Roman" panose="02020603050405020304" pitchFamily="18" charset="0"/>
              </a:rPr>
              <a:t> Azad </a:t>
            </a:r>
            <a:r>
              <a:rPr lang="en-US" sz="2400" dirty="0" smtClean="0">
                <a:latin typeface="Times New Roman" panose="02020603050405020304" pitchFamily="18" charset="0"/>
                <a:cs typeface="Times New Roman" panose="02020603050405020304" pitchFamily="18" charset="0"/>
              </a:rPr>
              <a:t>Kashmir</a:t>
            </a:r>
          </a:p>
          <a:p>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lies on the margin of the </a:t>
            </a:r>
            <a:r>
              <a:rPr lang="en-US" sz="2400" b="1" u="sng" dirty="0">
                <a:latin typeface="Times New Roman" panose="02020603050405020304" pitchFamily="18" charset="0"/>
                <a:cs typeface="Times New Roman" panose="02020603050405020304" pitchFamily="18" charset="0"/>
              </a:rPr>
              <a:t>monsoon</a:t>
            </a:r>
            <a:r>
              <a:rPr lang="en-US" sz="2400" dirty="0">
                <a:latin typeface="Times New Roman" panose="02020603050405020304" pitchFamily="18" charset="0"/>
                <a:cs typeface="Times New Roman" panose="02020603050405020304" pitchFamily="18" charset="0"/>
              </a:rPr>
              <a:t> climate. The temperature is generally hot, with marked variations between summer and winter</a:t>
            </a:r>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capital is Lahore, a cultural, historical, economic and cosmopolitan </a:t>
            </a:r>
            <a:r>
              <a:rPr lang="en-US" sz="2400" dirty="0" smtClean="0">
                <a:latin typeface="Times New Roman" panose="02020603050405020304" pitchFamily="18" charset="0"/>
                <a:cs typeface="Times New Roman" panose="02020603050405020304" pitchFamily="18" charset="0"/>
              </a:rPr>
              <a:t>Centre </a:t>
            </a:r>
            <a:r>
              <a:rPr lang="en-US" sz="2400" dirty="0">
                <a:latin typeface="Times New Roman" panose="02020603050405020304" pitchFamily="18" charset="0"/>
                <a:cs typeface="Times New Roman" panose="02020603050405020304" pitchFamily="18" charset="0"/>
              </a:rPr>
              <a:t>of Pakistan </a:t>
            </a:r>
            <a:r>
              <a:rPr lang="en-US" sz="2400" dirty="0" smtClean="0">
                <a:latin typeface="Times New Roman" panose="02020603050405020304" pitchFamily="18" charset="0"/>
                <a:cs typeface="Times New Roman" panose="02020603050405020304" pitchFamily="18" charset="0"/>
              </a:rPr>
              <a:t>is </a:t>
            </a:r>
            <a:r>
              <a:rPr lang="en-US" sz="2400" dirty="0">
                <a:latin typeface="Times New Roman" panose="02020603050405020304" pitchFamily="18" charset="0"/>
                <a:cs typeface="Times New Roman" panose="02020603050405020304" pitchFamily="18" charset="0"/>
              </a:rPr>
              <a:t>located in the east-central region, near the border with </a:t>
            </a:r>
            <a:r>
              <a:rPr lang="en-US" sz="2400" dirty="0" smtClean="0">
                <a:latin typeface="Times New Roman" panose="02020603050405020304" pitchFamily="18" charset="0"/>
                <a:cs typeface="Times New Roman" panose="02020603050405020304" pitchFamily="18" charset="0"/>
              </a:rPr>
              <a:t>India’s Punjab </a:t>
            </a:r>
          </a:p>
          <a:p>
            <a:r>
              <a:rPr lang="en-US" sz="2400" dirty="0" smtClean="0">
                <a:latin typeface="Times New Roman" panose="02020603050405020304" pitchFamily="18" charset="0"/>
                <a:cs typeface="Times New Roman" panose="02020603050405020304" pitchFamily="18" charset="0"/>
              </a:rPr>
              <a:t>It Pakistan's</a:t>
            </a:r>
            <a:r>
              <a:rPr lang="en-US" sz="2400" dirty="0">
                <a:latin typeface="Times New Roman" panose="02020603050405020304" pitchFamily="18" charset="0"/>
                <a:cs typeface="Times New Roman" panose="02020603050405020304" pitchFamily="18" charset="0"/>
              </a:rPr>
              <a:t> most </a:t>
            </a:r>
            <a:r>
              <a:rPr lang="en-US" sz="2400" dirty="0" smtClean="0">
                <a:latin typeface="Times New Roman" panose="02020603050405020304" pitchFamily="18" charset="0"/>
                <a:cs typeface="Times New Roman" panose="02020603050405020304" pitchFamily="18" charset="0"/>
              </a:rPr>
              <a:t>industrialized</a:t>
            </a:r>
            <a:r>
              <a:rPr lang="en-US" sz="2400" dirty="0">
                <a:latin typeface="Times New Roman" panose="02020603050405020304" pitchFamily="18" charset="0"/>
                <a:cs typeface="Times New Roman" panose="02020603050405020304" pitchFamily="18" charset="0"/>
              </a:rPr>
              <a:t> province with the industrial sector making up </a:t>
            </a:r>
            <a:r>
              <a:rPr lang="en-US" sz="2400" b="1" u="sng" dirty="0">
                <a:latin typeface="Times New Roman" panose="02020603050405020304" pitchFamily="18" charset="0"/>
                <a:cs typeface="Times New Roman" panose="02020603050405020304" pitchFamily="18" charset="0"/>
              </a:rPr>
              <a:t>24% </a:t>
            </a:r>
            <a:r>
              <a:rPr lang="en-US" sz="2400" dirty="0">
                <a:latin typeface="Times New Roman" panose="02020603050405020304" pitchFamily="18" charset="0"/>
                <a:cs typeface="Times New Roman" panose="02020603050405020304" pitchFamily="18" charset="0"/>
              </a:rPr>
              <a:t>of the province's gross domestic </a:t>
            </a:r>
            <a:r>
              <a:rPr lang="en-US" sz="2400" dirty="0" smtClean="0">
                <a:latin typeface="Times New Roman" panose="02020603050405020304" pitchFamily="18" charset="0"/>
                <a:cs typeface="Times New Roman" panose="02020603050405020304" pitchFamily="18" charset="0"/>
              </a:rPr>
              <a:t>product</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091" y="553815"/>
            <a:ext cx="8694194" cy="6207932"/>
          </a:xfrm>
          <a:prstGeom prst="rect">
            <a:avLst/>
          </a:prstGeom>
        </p:spPr>
      </p:pic>
    </p:spTree>
    <p:extLst>
      <p:ext uri="{BB962C8B-B14F-4D97-AF65-F5344CB8AC3E}">
        <p14:creationId xmlns:p14="http://schemas.microsoft.com/office/powerpoint/2010/main" val="122911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462093352"/>
              </p:ext>
            </p:extLst>
          </p:nvPr>
        </p:nvGraphicFramePr>
        <p:xfrm>
          <a:off x="200525" y="2298031"/>
          <a:ext cx="11790947" cy="4150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2483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Outcome:</a:t>
            </a:r>
            <a:endParaRPr lang="en-US" dirty="0"/>
          </a:p>
        </p:txBody>
      </p:sp>
      <p:sp>
        <p:nvSpPr>
          <p:cNvPr id="3" name="Content Placeholder 2"/>
          <p:cNvSpPr>
            <a:spLocks noGrp="1"/>
          </p:cNvSpPr>
          <p:nvPr>
            <p:ph idx="1"/>
          </p:nvPr>
        </p:nvSpPr>
        <p:spPr/>
        <p:txBody>
          <a:bodyPr/>
          <a:lstStyle/>
          <a:p>
            <a:r>
              <a:rPr lang="en-US" dirty="0" smtClean="0"/>
              <a:t>The sample webpage is as shown in the popup.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86" y="673768"/>
            <a:ext cx="11702466" cy="5799221"/>
          </a:xfrm>
          <a:prstGeom prst="rect">
            <a:avLst/>
          </a:prstGeom>
        </p:spPr>
      </p:pic>
    </p:spTree>
    <p:extLst>
      <p:ext uri="{BB962C8B-B14F-4D97-AF65-F5344CB8AC3E}">
        <p14:creationId xmlns:p14="http://schemas.microsoft.com/office/powerpoint/2010/main" val="396486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1340</TotalTime>
  <Words>1504</Words>
  <Application>Microsoft Office PowerPoint</Application>
  <PresentationFormat>Widescreen</PresentationFormat>
  <Paragraphs>218</Paragraphs>
  <Slides>19</Slides>
  <Notes>0</Notes>
  <HiddenSlides>8</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Century Gothic</vt:lpstr>
      <vt:lpstr>Times New Roman</vt:lpstr>
      <vt:lpstr>Wingdings</vt:lpstr>
      <vt:lpstr>Wingdings 2</vt:lpstr>
      <vt:lpstr>Quotable</vt:lpstr>
      <vt:lpstr>A web GIS application for integration of socio-economic, biophysical and atmospheric variables: A case study of Punjab province</vt:lpstr>
      <vt:lpstr>Content</vt:lpstr>
      <vt:lpstr>Introduction to the Project:</vt:lpstr>
      <vt:lpstr>Literature Review</vt:lpstr>
      <vt:lpstr>Literature Review</vt:lpstr>
      <vt:lpstr>Objectives:</vt:lpstr>
      <vt:lpstr>Study Area:</vt:lpstr>
      <vt:lpstr>Methodology</vt:lpstr>
      <vt:lpstr>Expected Outcome:</vt:lpstr>
      <vt:lpstr>Project TimeLine</vt:lpstr>
      <vt:lpstr>PowerPoint Presentation</vt:lpstr>
      <vt:lpstr>Literature Review</vt:lpstr>
      <vt:lpstr>Literature review</vt:lpstr>
      <vt:lpstr>Expected Outcome</vt:lpstr>
      <vt:lpstr>About the data:</vt:lpstr>
      <vt:lpstr>Methodology</vt:lpstr>
      <vt:lpstr>Methodological Framework</vt:lpstr>
      <vt:lpstr>Introduction to the project: </vt:lpstr>
      <vt:lpstr>Why do this Project?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Web GIS Application for Integration of socio-economic, biophysical and atmospheric variables: A case study of Punjab</dc:title>
  <dc:creator>Mustafa bokhari</dc:creator>
  <cp:lastModifiedBy>Mustafa bokhari</cp:lastModifiedBy>
  <cp:revision>46</cp:revision>
  <dcterms:created xsi:type="dcterms:W3CDTF">2019-10-26T10:02:46Z</dcterms:created>
  <dcterms:modified xsi:type="dcterms:W3CDTF">2020-02-16T00:44:04Z</dcterms:modified>
</cp:coreProperties>
</file>